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erson Javier Pazmino Mendoza" initials="JJPM" lastIdx="1" clrIdx="0">
    <p:extLst>
      <p:ext uri="{19B8F6BF-5375-455C-9EA6-DF929625EA0E}">
        <p15:presenceInfo xmlns:p15="http://schemas.microsoft.com/office/powerpoint/2012/main" userId="S::jejapazm@espol.edu.ec::d6c8c0a7-df54-4e84-9084-bdfd28ed4a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0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64B36B-DE0D-497C-A0B4-D94B8279086C}" v="60" dt="2021-01-27T20:52:45.887"/>
    <p1510:client id="{29917E27-2BEE-47CC-8F51-3753CE210DDE}" v="260" dt="2021-01-26T22:15:27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33" d="100"/>
          <a:sy n="33" d="100"/>
        </p:scale>
        <p:origin x="2381" y="12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erson Javier Pazmino Mendoza" userId="d6c8c0a7-df54-4e84-9084-bdfd28ed4a32" providerId="ADAL" clId="{2564B36B-DE0D-497C-A0B4-D94B8279086C}"/>
    <pc:docChg chg="undo custSel addSld delSld modSld sldOrd">
      <pc:chgData name="Jefferson Javier Pazmino Mendoza" userId="d6c8c0a7-df54-4e84-9084-bdfd28ed4a32" providerId="ADAL" clId="{2564B36B-DE0D-497C-A0B4-D94B8279086C}" dt="2021-01-27T20:56:03.108" v="1292" actId="1035"/>
      <pc:docMkLst>
        <pc:docMk/>
      </pc:docMkLst>
      <pc:sldChg chg="addSp modSp mod modTransition">
        <pc:chgData name="Jefferson Javier Pazmino Mendoza" userId="d6c8c0a7-df54-4e84-9084-bdfd28ed4a32" providerId="ADAL" clId="{2564B36B-DE0D-497C-A0B4-D94B8279086C}" dt="2021-01-27T17:29:45.854" v="665" actId="1076"/>
        <pc:sldMkLst>
          <pc:docMk/>
          <pc:sldMk cId="3680690792" sldId="276"/>
        </pc:sldMkLst>
        <pc:spChg chg="mod">
          <ac:chgData name="Jefferson Javier Pazmino Mendoza" userId="d6c8c0a7-df54-4e84-9084-bdfd28ed4a32" providerId="ADAL" clId="{2564B36B-DE0D-497C-A0B4-D94B8279086C}" dt="2021-01-27T16:46:47.224" v="7" actId="1076"/>
          <ac:spMkLst>
            <pc:docMk/>
            <pc:sldMk cId="3680690792" sldId="276"/>
            <ac:spMk id="8" creationId="{0308AA5D-A748-4C31-B43B-39EA1837B87D}"/>
          </ac:spMkLst>
        </pc:spChg>
        <pc:spChg chg="mod">
          <ac:chgData name="Jefferson Javier Pazmino Mendoza" userId="d6c8c0a7-df54-4e84-9084-bdfd28ed4a32" providerId="ADAL" clId="{2564B36B-DE0D-497C-A0B4-D94B8279086C}" dt="2021-01-27T17:29:27.879" v="659" actId="1076"/>
          <ac:spMkLst>
            <pc:docMk/>
            <pc:sldMk cId="3680690792" sldId="276"/>
            <ac:spMk id="11" creationId="{69EF123F-7CEB-4D6D-B323-0FA30C8FFDE5}"/>
          </ac:spMkLst>
        </pc:spChg>
        <pc:spChg chg="add mod">
          <ac:chgData name="Jefferson Javier Pazmino Mendoza" userId="d6c8c0a7-df54-4e84-9084-bdfd28ed4a32" providerId="ADAL" clId="{2564B36B-DE0D-497C-A0B4-D94B8279086C}" dt="2021-01-27T17:29:45.854" v="665" actId="1076"/>
          <ac:spMkLst>
            <pc:docMk/>
            <pc:sldMk cId="3680690792" sldId="276"/>
            <ac:spMk id="12" creationId="{3B33A776-110C-4C9E-A2A5-C20C5D3B8B32}"/>
          </ac:spMkLst>
        </pc:spChg>
      </pc:sldChg>
      <pc:sldChg chg="addSp delSp modSp mod">
        <pc:chgData name="Jefferson Javier Pazmino Mendoza" userId="d6c8c0a7-df54-4e84-9084-bdfd28ed4a32" providerId="ADAL" clId="{2564B36B-DE0D-497C-A0B4-D94B8279086C}" dt="2021-01-27T20:21:55.271" v="1063" actId="1076"/>
        <pc:sldMkLst>
          <pc:docMk/>
          <pc:sldMk cId="3197533865" sldId="277"/>
        </pc:sldMkLst>
        <pc:spChg chg="add mod ord">
          <ac:chgData name="Jefferson Javier Pazmino Mendoza" userId="d6c8c0a7-df54-4e84-9084-bdfd28ed4a32" providerId="ADAL" clId="{2564B36B-DE0D-497C-A0B4-D94B8279086C}" dt="2021-01-27T20:20:11.419" v="1024" actId="208"/>
          <ac:spMkLst>
            <pc:docMk/>
            <pc:sldMk cId="3197533865" sldId="277"/>
            <ac:spMk id="3" creationId="{B6FB7998-EEEA-4134-A944-6759B5F7DC9E}"/>
          </ac:spMkLst>
        </pc:spChg>
        <pc:spChg chg="del mod">
          <ac:chgData name="Jefferson Javier Pazmino Mendoza" userId="d6c8c0a7-df54-4e84-9084-bdfd28ed4a32" providerId="ADAL" clId="{2564B36B-DE0D-497C-A0B4-D94B8279086C}" dt="2021-01-27T17:11:05.832" v="137" actId="478"/>
          <ac:spMkLst>
            <pc:docMk/>
            <pc:sldMk cId="3197533865" sldId="277"/>
            <ac:spMk id="11" creationId="{0B62DB3F-09BF-4F1D-A88F-B77E647A79DA}"/>
          </ac:spMkLst>
        </pc:spChg>
        <pc:spChg chg="add mod topLvl">
          <ac:chgData name="Jefferson Javier Pazmino Mendoza" userId="d6c8c0a7-df54-4e84-9084-bdfd28ed4a32" providerId="ADAL" clId="{2564B36B-DE0D-497C-A0B4-D94B8279086C}" dt="2021-01-27T17:11:53.746" v="177" actId="165"/>
          <ac:spMkLst>
            <pc:docMk/>
            <pc:sldMk cId="3197533865" sldId="277"/>
            <ac:spMk id="15" creationId="{F4ABC91C-0DC2-4C52-A761-9A72C119AF4F}"/>
          </ac:spMkLst>
        </pc:spChg>
        <pc:spChg chg="mod">
          <ac:chgData name="Jefferson Javier Pazmino Mendoza" userId="d6c8c0a7-df54-4e84-9084-bdfd28ed4a32" providerId="ADAL" clId="{2564B36B-DE0D-497C-A0B4-D94B8279086C}" dt="2021-01-27T17:12:01.590" v="178" actId="1076"/>
          <ac:spMkLst>
            <pc:docMk/>
            <pc:sldMk cId="3197533865" sldId="277"/>
            <ac:spMk id="20" creationId="{3568C589-14CD-4753-B070-394B1380CE0F}"/>
          </ac:spMkLst>
        </pc:spChg>
        <pc:spChg chg="del mod">
          <ac:chgData name="Jefferson Javier Pazmino Mendoza" userId="d6c8c0a7-df54-4e84-9084-bdfd28ed4a32" providerId="ADAL" clId="{2564B36B-DE0D-497C-A0B4-D94B8279086C}" dt="2021-01-27T17:11:33.649" v="156" actId="478"/>
          <ac:spMkLst>
            <pc:docMk/>
            <pc:sldMk cId="3197533865" sldId="277"/>
            <ac:spMk id="23" creationId="{422EDC31-823B-4798-B3AC-13E0BAE1B20F}"/>
          </ac:spMkLst>
        </pc:spChg>
        <pc:spChg chg="add mod topLvl">
          <ac:chgData name="Jefferson Javier Pazmino Mendoza" userId="d6c8c0a7-df54-4e84-9084-bdfd28ed4a32" providerId="ADAL" clId="{2564B36B-DE0D-497C-A0B4-D94B8279086C}" dt="2021-01-27T17:12:18.470" v="179" actId="688"/>
          <ac:spMkLst>
            <pc:docMk/>
            <pc:sldMk cId="3197533865" sldId="277"/>
            <ac:spMk id="24" creationId="{2B76A508-20E1-4EA3-B97C-D4FA58D87243}"/>
          </ac:spMkLst>
        </pc:spChg>
        <pc:spChg chg="mod">
          <ac:chgData name="Jefferson Javier Pazmino Mendoza" userId="d6c8c0a7-df54-4e84-9084-bdfd28ed4a32" providerId="ADAL" clId="{2564B36B-DE0D-497C-A0B4-D94B8279086C}" dt="2021-01-27T17:11:53.746" v="177" actId="165"/>
          <ac:spMkLst>
            <pc:docMk/>
            <pc:sldMk cId="3197533865" sldId="277"/>
            <ac:spMk id="26" creationId="{CBF38B92-123C-44BB-8A60-A516A8EB898C}"/>
          </ac:spMkLst>
        </pc:spChg>
        <pc:grpChg chg="add del mod">
          <ac:chgData name="Jefferson Javier Pazmino Mendoza" userId="d6c8c0a7-df54-4e84-9084-bdfd28ed4a32" providerId="ADAL" clId="{2564B36B-DE0D-497C-A0B4-D94B8279086C}" dt="2021-01-27T17:11:53.746" v="177" actId="165"/>
          <ac:grpSpMkLst>
            <pc:docMk/>
            <pc:sldMk cId="3197533865" sldId="277"/>
            <ac:grpSpMk id="2" creationId="{D9B825E6-969E-4A1B-A96E-DF5B108E1139}"/>
          </ac:grpSpMkLst>
        </pc:grpChg>
        <pc:grpChg chg="add mod topLvl">
          <ac:chgData name="Jefferson Javier Pazmino Mendoza" userId="d6c8c0a7-df54-4e84-9084-bdfd28ed4a32" providerId="ADAL" clId="{2564B36B-DE0D-497C-A0B4-D94B8279086C}" dt="2021-01-27T17:12:01.590" v="178" actId="1076"/>
          <ac:grpSpMkLst>
            <pc:docMk/>
            <pc:sldMk cId="3197533865" sldId="277"/>
            <ac:grpSpMk id="16" creationId="{D0DF4955-ACDB-431D-A5FA-1C33AAFA66CE}"/>
          </ac:grpSpMkLst>
        </pc:grpChg>
        <pc:grpChg chg="add mod topLvl">
          <ac:chgData name="Jefferson Javier Pazmino Mendoza" userId="d6c8c0a7-df54-4e84-9084-bdfd28ed4a32" providerId="ADAL" clId="{2564B36B-DE0D-497C-A0B4-D94B8279086C}" dt="2021-01-27T17:12:21.019" v="180" actId="1076"/>
          <ac:grpSpMkLst>
            <pc:docMk/>
            <pc:sldMk cId="3197533865" sldId="277"/>
            <ac:grpSpMk id="25" creationId="{90C4EBC4-8004-4726-92E7-81E2D1693350}"/>
          </ac:grpSpMkLst>
        </pc:grpChg>
        <pc:picChg chg="del mod">
          <ac:chgData name="Jefferson Javier Pazmino Mendoza" userId="d6c8c0a7-df54-4e84-9084-bdfd28ed4a32" providerId="ADAL" clId="{2564B36B-DE0D-497C-A0B4-D94B8279086C}" dt="2021-01-27T17:11:06.520" v="138" actId="478"/>
          <ac:picMkLst>
            <pc:docMk/>
            <pc:sldMk cId="3197533865" sldId="277"/>
            <ac:picMk id="10" creationId="{A87C1BD0-28ED-4400-89E3-7BEC62D885BB}"/>
          </ac:picMkLst>
        </pc:picChg>
        <pc:picChg chg="add mod topLvl">
          <ac:chgData name="Jefferson Javier Pazmino Mendoza" userId="d6c8c0a7-df54-4e84-9084-bdfd28ed4a32" providerId="ADAL" clId="{2564B36B-DE0D-497C-A0B4-D94B8279086C}" dt="2021-01-27T17:11:53.746" v="177" actId="165"/>
          <ac:picMkLst>
            <pc:docMk/>
            <pc:sldMk cId="3197533865" sldId="277"/>
            <ac:picMk id="14" creationId="{F15B9F2A-4C03-4199-A407-90D9E09A668F}"/>
          </ac:picMkLst>
        </pc:picChg>
        <pc:picChg chg="mod">
          <ac:chgData name="Jefferson Javier Pazmino Mendoza" userId="d6c8c0a7-df54-4e84-9084-bdfd28ed4a32" providerId="ADAL" clId="{2564B36B-DE0D-497C-A0B4-D94B8279086C}" dt="2021-01-27T20:21:55.271" v="1063" actId="1076"/>
          <ac:picMkLst>
            <pc:docMk/>
            <pc:sldMk cId="3197533865" sldId="277"/>
            <ac:picMk id="17" creationId="{04E59106-DD44-4D18-9004-5D6DFE28E90B}"/>
          </ac:picMkLst>
        </pc:picChg>
        <pc:picChg chg="mod">
          <ac:chgData name="Jefferson Javier Pazmino Mendoza" userId="d6c8c0a7-df54-4e84-9084-bdfd28ed4a32" providerId="ADAL" clId="{2564B36B-DE0D-497C-A0B4-D94B8279086C}" dt="2021-01-27T20:21:55.271" v="1063" actId="1076"/>
          <ac:picMkLst>
            <pc:docMk/>
            <pc:sldMk cId="3197533865" sldId="277"/>
            <ac:picMk id="18" creationId="{CC3C66B6-6813-4D94-B6D2-F6DA61B04B5C}"/>
          </ac:picMkLst>
        </pc:picChg>
        <pc:picChg chg="mod">
          <ac:chgData name="Jefferson Javier Pazmino Mendoza" userId="d6c8c0a7-df54-4e84-9084-bdfd28ed4a32" providerId="ADAL" clId="{2564B36B-DE0D-497C-A0B4-D94B8279086C}" dt="2021-01-27T17:12:01.590" v="178" actId="1076"/>
          <ac:picMkLst>
            <pc:docMk/>
            <pc:sldMk cId="3197533865" sldId="277"/>
            <ac:picMk id="19" creationId="{B1FE2C23-A284-4E52-9389-D283EDBE18EE}"/>
          </ac:picMkLst>
        </pc:picChg>
        <pc:picChg chg="mod">
          <ac:chgData name="Jefferson Javier Pazmino Mendoza" userId="d6c8c0a7-df54-4e84-9084-bdfd28ed4a32" providerId="ADAL" clId="{2564B36B-DE0D-497C-A0B4-D94B8279086C}" dt="2021-01-27T17:12:01.590" v="178" actId="1076"/>
          <ac:picMkLst>
            <pc:docMk/>
            <pc:sldMk cId="3197533865" sldId="277"/>
            <ac:picMk id="21" creationId="{1BB5180E-069D-4D9F-B298-3341631E66A9}"/>
          </ac:picMkLst>
        </pc:picChg>
        <pc:picChg chg="mod">
          <ac:chgData name="Jefferson Javier Pazmino Mendoza" userId="d6c8c0a7-df54-4e84-9084-bdfd28ed4a32" providerId="ADAL" clId="{2564B36B-DE0D-497C-A0B4-D94B8279086C}" dt="2021-01-27T17:12:01.590" v="178" actId="1076"/>
          <ac:picMkLst>
            <pc:docMk/>
            <pc:sldMk cId="3197533865" sldId="277"/>
            <ac:picMk id="22" creationId="{77B9D2C9-8937-40E1-9A7E-50995B033C7D}"/>
          </ac:picMkLst>
        </pc:picChg>
        <pc:picChg chg="mod">
          <ac:chgData name="Jefferson Javier Pazmino Mendoza" userId="d6c8c0a7-df54-4e84-9084-bdfd28ed4a32" providerId="ADAL" clId="{2564B36B-DE0D-497C-A0B4-D94B8279086C}" dt="2021-01-27T17:11:53.746" v="177" actId="165"/>
          <ac:picMkLst>
            <pc:docMk/>
            <pc:sldMk cId="3197533865" sldId="277"/>
            <ac:picMk id="27" creationId="{B46C1565-B4C5-4C53-84BE-5245BB171EDA}"/>
          </ac:picMkLst>
        </pc:picChg>
      </pc:sldChg>
      <pc:sldChg chg="addSp modSp mod">
        <pc:chgData name="Jefferson Javier Pazmino Mendoza" userId="d6c8c0a7-df54-4e84-9084-bdfd28ed4a32" providerId="ADAL" clId="{2564B36B-DE0D-497C-A0B4-D94B8279086C}" dt="2021-01-27T20:21:31.957" v="1062" actId="1035"/>
        <pc:sldMkLst>
          <pc:docMk/>
          <pc:sldMk cId="2281500020" sldId="278"/>
        </pc:sldMkLst>
        <pc:spChg chg="mod">
          <ac:chgData name="Jefferson Javier Pazmino Mendoza" userId="d6c8c0a7-df54-4e84-9084-bdfd28ed4a32" providerId="ADAL" clId="{2564B36B-DE0D-497C-A0B4-D94B8279086C}" dt="2021-01-27T17:19:49.658" v="183" actId="1076"/>
          <ac:spMkLst>
            <pc:docMk/>
            <pc:sldMk cId="2281500020" sldId="278"/>
            <ac:spMk id="4" creationId="{DF5082EA-5D1A-4882-85C1-F54436382D29}"/>
          </ac:spMkLst>
        </pc:spChg>
        <pc:spChg chg="mod">
          <ac:chgData name="Jefferson Javier Pazmino Mendoza" userId="d6c8c0a7-df54-4e84-9084-bdfd28ed4a32" providerId="ADAL" clId="{2564B36B-DE0D-497C-A0B4-D94B8279086C}" dt="2021-01-27T20:21:31.957" v="1062" actId="1035"/>
          <ac:spMkLst>
            <pc:docMk/>
            <pc:sldMk cId="2281500020" sldId="278"/>
            <ac:spMk id="7" creationId="{D7761992-0FE9-4DF3-9403-D220776A4A03}"/>
          </ac:spMkLst>
        </pc:spChg>
        <pc:spChg chg="add mod ord">
          <ac:chgData name="Jefferson Javier Pazmino Mendoza" userId="d6c8c0a7-df54-4e84-9084-bdfd28ed4a32" providerId="ADAL" clId="{2564B36B-DE0D-497C-A0B4-D94B8279086C}" dt="2021-01-27T20:21:31.957" v="1062" actId="1035"/>
          <ac:spMkLst>
            <pc:docMk/>
            <pc:sldMk cId="2281500020" sldId="278"/>
            <ac:spMk id="14" creationId="{D2D1FF28-7570-4D05-9830-FAC8E2C6F589}"/>
          </ac:spMkLst>
        </pc:spChg>
        <pc:picChg chg="mod">
          <ac:chgData name="Jefferson Javier Pazmino Mendoza" userId="d6c8c0a7-df54-4e84-9084-bdfd28ed4a32" providerId="ADAL" clId="{2564B36B-DE0D-497C-A0B4-D94B8279086C}" dt="2021-01-27T16:46:10.176" v="5"/>
          <ac:picMkLst>
            <pc:docMk/>
            <pc:sldMk cId="2281500020" sldId="278"/>
            <ac:picMk id="3074" creationId="{8A872853-574F-4386-B268-50502F517BA1}"/>
          </ac:picMkLst>
        </pc:picChg>
      </pc:sldChg>
      <pc:sldChg chg="addSp modSp mod">
        <pc:chgData name="Jefferson Javier Pazmino Mendoza" userId="d6c8c0a7-df54-4e84-9084-bdfd28ed4a32" providerId="ADAL" clId="{2564B36B-DE0D-497C-A0B4-D94B8279086C}" dt="2021-01-27T20:20:41.182" v="1034" actId="167"/>
        <pc:sldMkLst>
          <pc:docMk/>
          <pc:sldMk cId="1745654644" sldId="279"/>
        </pc:sldMkLst>
        <pc:spChg chg="add mod ord">
          <ac:chgData name="Jefferson Javier Pazmino Mendoza" userId="d6c8c0a7-df54-4e84-9084-bdfd28ed4a32" providerId="ADAL" clId="{2564B36B-DE0D-497C-A0B4-D94B8279086C}" dt="2021-01-27T20:20:41.182" v="1034" actId="167"/>
          <ac:spMkLst>
            <pc:docMk/>
            <pc:sldMk cId="1745654644" sldId="279"/>
            <ac:spMk id="30" creationId="{CE68A321-711E-43BB-B48C-7D15BA8FB8D8}"/>
          </ac:spMkLst>
        </pc:spChg>
      </pc:sldChg>
      <pc:sldChg chg="addSp modSp mod">
        <pc:chgData name="Jefferson Javier Pazmino Mendoza" userId="d6c8c0a7-df54-4e84-9084-bdfd28ed4a32" providerId="ADAL" clId="{2564B36B-DE0D-497C-A0B4-D94B8279086C}" dt="2021-01-27T20:21:06.908" v="1042" actId="1076"/>
        <pc:sldMkLst>
          <pc:docMk/>
          <pc:sldMk cId="2244219848" sldId="280"/>
        </pc:sldMkLst>
        <pc:spChg chg="mod">
          <ac:chgData name="Jefferson Javier Pazmino Mendoza" userId="d6c8c0a7-df54-4e84-9084-bdfd28ed4a32" providerId="ADAL" clId="{2564B36B-DE0D-497C-A0B4-D94B8279086C}" dt="2021-01-27T17:52:55.407" v="905" actId="1038"/>
          <ac:spMkLst>
            <pc:docMk/>
            <pc:sldMk cId="2244219848" sldId="280"/>
            <ac:spMk id="15" creationId="{516DD412-014F-4F95-8EE8-8BC531F240F7}"/>
          </ac:spMkLst>
        </pc:spChg>
        <pc:spChg chg="add mod ord">
          <ac:chgData name="Jefferson Javier Pazmino Mendoza" userId="d6c8c0a7-df54-4e84-9084-bdfd28ed4a32" providerId="ADAL" clId="{2564B36B-DE0D-497C-A0B4-D94B8279086C}" dt="2021-01-27T20:21:02.948" v="1039" actId="167"/>
          <ac:spMkLst>
            <pc:docMk/>
            <pc:sldMk cId="2244219848" sldId="280"/>
            <ac:spMk id="16" creationId="{ABCBFA76-5653-476D-A6B1-19BA8DB43CC6}"/>
          </ac:spMkLst>
        </pc:spChg>
        <pc:picChg chg="add mod ord">
          <ac:chgData name="Jefferson Javier Pazmino Mendoza" userId="d6c8c0a7-df54-4e84-9084-bdfd28ed4a32" providerId="ADAL" clId="{2564B36B-DE0D-497C-A0B4-D94B8279086C}" dt="2021-01-27T17:53:03.953" v="965" actId="1037"/>
          <ac:picMkLst>
            <pc:docMk/>
            <pc:sldMk cId="2244219848" sldId="280"/>
            <ac:picMk id="3" creationId="{5E258165-967D-4C72-96D0-5CF106D72D1E}"/>
          </ac:picMkLst>
        </pc:picChg>
        <pc:picChg chg="add mod">
          <ac:chgData name="Jefferson Javier Pazmino Mendoza" userId="d6c8c0a7-df54-4e84-9084-bdfd28ed4a32" providerId="ADAL" clId="{2564B36B-DE0D-497C-A0B4-D94B8279086C}" dt="2021-01-27T17:53:10.400" v="994" actId="1037"/>
          <ac:picMkLst>
            <pc:docMk/>
            <pc:sldMk cId="2244219848" sldId="280"/>
            <ac:picMk id="8" creationId="{42DB6E34-BD1E-4E19-BF85-C82D4198473B}"/>
          </ac:picMkLst>
        </pc:picChg>
        <pc:picChg chg="mod">
          <ac:chgData name="Jefferson Javier Pazmino Mendoza" userId="d6c8c0a7-df54-4e84-9084-bdfd28ed4a32" providerId="ADAL" clId="{2564B36B-DE0D-497C-A0B4-D94B8279086C}" dt="2021-01-27T20:21:06.908" v="1042" actId="1076"/>
          <ac:picMkLst>
            <pc:docMk/>
            <pc:sldMk cId="2244219848" sldId="280"/>
            <ac:picMk id="9" creationId="{77BBACB1-ED25-451B-8D41-61CB312A0907}"/>
          </ac:picMkLst>
        </pc:picChg>
        <pc:picChg chg="mod">
          <ac:chgData name="Jefferson Javier Pazmino Mendoza" userId="d6c8c0a7-df54-4e84-9084-bdfd28ed4a32" providerId="ADAL" clId="{2564B36B-DE0D-497C-A0B4-D94B8279086C}" dt="2021-01-27T17:50:52.693" v="784" actId="1076"/>
          <ac:picMkLst>
            <pc:docMk/>
            <pc:sldMk cId="2244219848" sldId="280"/>
            <ac:picMk id="11" creationId="{F51A40F2-1087-4A29-95BA-28037FBD688D}"/>
          </ac:picMkLst>
        </pc:picChg>
        <pc:picChg chg="add mod">
          <ac:chgData name="Jefferson Javier Pazmino Mendoza" userId="d6c8c0a7-df54-4e84-9084-bdfd28ed4a32" providerId="ADAL" clId="{2564B36B-DE0D-497C-A0B4-D94B8279086C}" dt="2021-01-27T17:53:00.658" v="944" actId="1038"/>
          <ac:picMkLst>
            <pc:docMk/>
            <pc:sldMk cId="2244219848" sldId="280"/>
            <ac:picMk id="12" creationId="{E770ADED-7140-46CD-8C6A-E069E573D18A}"/>
          </ac:picMkLst>
        </pc:picChg>
        <pc:picChg chg="mod">
          <ac:chgData name="Jefferson Javier Pazmino Mendoza" userId="d6c8c0a7-df54-4e84-9084-bdfd28ed4a32" providerId="ADAL" clId="{2564B36B-DE0D-497C-A0B4-D94B8279086C}" dt="2021-01-27T17:50:52.693" v="784" actId="1076"/>
          <ac:picMkLst>
            <pc:docMk/>
            <pc:sldMk cId="2244219848" sldId="280"/>
            <ac:picMk id="13" creationId="{90B675E2-4611-45E5-AC64-1F9ED7382B9D}"/>
          </ac:picMkLst>
        </pc:picChg>
        <pc:cxnChg chg="mod">
          <ac:chgData name="Jefferson Javier Pazmino Mendoza" userId="d6c8c0a7-df54-4e84-9084-bdfd28ed4a32" providerId="ADAL" clId="{2564B36B-DE0D-497C-A0B4-D94B8279086C}" dt="2021-01-27T17:52:55.407" v="905" actId="1038"/>
          <ac:cxnSpMkLst>
            <pc:docMk/>
            <pc:sldMk cId="2244219848" sldId="280"/>
            <ac:cxnSpMk id="14" creationId="{812E006F-6EFA-49B0-9FE7-4B5D79FC0F9A}"/>
          </ac:cxnSpMkLst>
        </pc:cxnChg>
      </pc:sldChg>
      <pc:sldChg chg="modSp mod">
        <pc:chgData name="Jefferson Javier Pazmino Mendoza" userId="d6c8c0a7-df54-4e84-9084-bdfd28ed4a32" providerId="ADAL" clId="{2564B36B-DE0D-497C-A0B4-D94B8279086C}" dt="2021-01-27T16:41:55.960" v="4" actId="108"/>
        <pc:sldMkLst>
          <pc:docMk/>
          <pc:sldMk cId="1188097167" sldId="282"/>
        </pc:sldMkLst>
        <pc:picChg chg="mod">
          <ac:chgData name="Jefferson Javier Pazmino Mendoza" userId="d6c8c0a7-df54-4e84-9084-bdfd28ed4a32" providerId="ADAL" clId="{2564B36B-DE0D-497C-A0B4-D94B8279086C}" dt="2021-01-27T16:41:48.662" v="1" actId="208"/>
          <ac:picMkLst>
            <pc:docMk/>
            <pc:sldMk cId="1188097167" sldId="282"/>
            <ac:picMk id="8" creationId="{45B9138C-AC24-4155-8874-B299508C29D6}"/>
          </ac:picMkLst>
        </pc:picChg>
        <pc:picChg chg="mod">
          <ac:chgData name="Jefferson Javier Pazmino Mendoza" userId="d6c8c0a7-df54-4e84-9084-bdfd28ed4a32" providerId="ADAL" clId="{2564B36B-DE0D-497C-A0B4-D94B8279086C}" dt="2021-01-27T16:41:51.837" v="2" actId="108"/>
          <ac:picMkLst>
            <pc:docMk/>
            <pc:sldMk cId="1188097167" sldId="282"/>
            <ac:picMk id="9" creationId="{9993657B-B849-4C7A-A335-4FDE6AD6B4C8}"/>
          </ac:picMkLst>
        </pc:picChg>
        <pc:picChg chg="mod">
          <ac:chgData name="Jefferson Javier Pazmino Mendoza" userId="d6c8c0a7-df54-4e84-9084-bdfd28ed4a32" providerId="ADAL" clId="{2564B36B-DE0D-497C-A0B4-D94B8279086C}" dt="2021-01-27T16:41:54.157" v="3" actId="108"/>
          <ac:picMkLst>
            <pc:docMk/>
            <pc:sldMk cId="1188097167" sldId="282"/>
            <ac:picMk id="10" creationId="{578FA888-451E-4C33-8790-17C76D64E001}"/>
          </ac:picMkLst>
        </pc:picChg>
        <pc:picChg chg="mod">
          <ac:chgData name="Jefferson Javier Pazmino Mendoza" userId="d6c8c0a7-df54-4e84-9084-bdfd28ed4a32" providerId="ADAL" clId="{2564B36B-DE0D-497C-A0B4-D94B8279086C}" dt="2021-01-27T16:41:55.960" v="4" actId="108"/>
          <ac:picMkLst>
            <pc:docMk/>
            <pc:sldMk cId="1188097167" sldId="282"/>
            <ac:picMk id="11" creationId="{58DBAB15-ED05-44A1-B570-536AF42C6903}"/>
          </ac:picMkLst>
        </pc:picChg>
      </pc:sldChg>
      <pc:sldChg chg="addSp delSp modSp new mod">
        <pc:chgData name="Jefferson Javier Pazmino Mendoza" userId="d6c8c0a7-df54-4e84-9084-bdfd28ed4a32" providerId="ADAL" clId="{2564B36B-DE0D-497C-A0B4-D94B8279086C}" dt="2021-01-27T20:56:03.108" v="1292" actId="1035"/>
        <pc:sldMkLst>
          <pc:docMk/>
          <pc:sldMk cId="2644612556" sldId="283"/>
        </pc:sldMkLst>
        <pc:spChg chg="del">
          <ac:chgData name="Jefferson Javier Pazmino Mendoza" userId="d6c8c0a7-df54-4e84-9084-bdfd28ed4a32" providerId="ADAL" clId="{2564B36B-DE0D-497C-A0B4-D94B8279086C}" dt="2021-01-27T17:21:02.922" v="186" actId="478"/>
          <ac:spMkLst>
            <pc:docMk/>
            <pc:sldMk cId="2644612556" sldId="283"/>
            <ac:spMk id="2" creationId="{62FE9F7D-6D27-4B51-8ABE-5547A92AD4B4}"/>
          </ac:spMkLst>
        </pc:spChg>
        <pc:spChg chg="del">
          <ac:chgData name="Jefferson Javier Pazmino Mendoza" userId="d6c8c0a7-df54-4e84-9084-bdfd28ed4a32" providerId="ADAL" clId="{2564B36B-DE0D-497C-A0B4-D94B8279086C}" dt="2021-01-27T17:21:01.920" v="185" actId="478"/>
          <ac:spMkLst>
            <pc:docMk/>
            <pc:sldMk cId="2644612556" sldId="283"/>
            <ac:spMk id="3" creationId="{A9B318A6-3A13-4A9A-9EE5-1CF3E1267819}"/>
          </ac:spMkLst>
        </pc:spChg>
        <pc:spChg chg="add del mod">
          <ac:chgData name="Jefferson Javier Pazmino Mendoza" userId="d6c8c0a7-df54-4e84-9084-bdfd28ed4a32" providerId="ADAL" clId="{2564B36B-DE0D-497C-A0B4-D94B8279086C}" dt="2021-01-27T17:25:49.576" v="572" actId="478"/>
          <ac:spMkLst>
            <pc:docMk/>
            <pc:sldMk cId="2644612556" sldId="283"/>
            <ac:spMk id="4" creationId="{109CBED5-C0CF-402F-949A-B01D2CFE7701}"/>
          </ac:spMkLst>
        </pc:spChg>
        <pc:spChg chg="add mod">
          <ac:chgData name="Jefferson Javier Pazmino Mendoza" userId="d6c8c0a7-df54-4e84-9084-bdfd28ed4a32" providerId="ADAL" clId="{2564B36B-DE0D-497C-A0B4-D94B8279086C}" dt="2021-01-27T17:30:42.935" v="676" actId="1036"/>
          <ac:spMkLst>
            <pc:docMk/>
            <pc:sldMk cId="2644612556" sldId="283"/>
            <ac:spMk id="5" creationId="{ED3CE4E8-F391-4863-A2C5-C73F987C114B}"/>
          </ac:spMkLst>
        </pc:spChg>
        <pc:spChg chg="add mod">
          <ac:chgData name="Jefferson Javier Pazmino Mendoza" userId="d6c8c0a7-df54-4e84-9084-bdfd28ed4a32" providerId="ADAL" clId="{2564B36B-DE0D-497C-A0B4-D94B8279086C}" dt="2021-01-27T20:55:56.458" v="1286" actId="1036"/>
          <ac:spMkLst>
            <pc:docMk/>
            <pc:sldMk cId="2644612556" sldId="283"/>
            <ac:spMk id="7" creationId="{45E5069D-C84F-4603-8584-F23D45D8BDAA}"/>
          </ac:spMkLst>
        </pc:spChg>
        <pc:spChg chg="add mod">
          <ac:chgData name="Jefferson Javier Pazmino Mendoza" userId="d6c8c0a7-df54-4e84-9084-bdfd28ed4a32" providerId="ADAL" clId="{2564B36B-DE0D-497C-A0B4-D94B8279086C}" dt="2021-01-27T20:55:56.458" v="1286" actId="1036"/>
          <ac:spMkLst>
            <pc:docMk/>
            <pc:sldMk cId="2644612556" sldId="283"/>
            <ac:spMk id="8" creationId="{4B90CFFD-6726-440E-8F74-6590F81BD647}"/>
          </ac:spMkLst>
        </pc:spChg>
        <pc:spChg chg="add mod">
          <ac:chgData name="Jefferson Javier Pazmino Mendoza" userId="d6c8c0a7-df54-4e84-9084-bdfd28ed4a32" providerId="ADAL" clId="{2564B36B-DE0D-497C-A0B4-D94B8279086C}" dt="2021-01-27T20:56:03.108" v="1292" actId="1035"/>
          <ac:spMkLst>
            <pc:docMk/>
            <pc:sldMk cId="2644612556" sldId="283"/>
            <ac:spMk id="10" creationId="{014C37DD-4A3F-4EA3-BA42-FF87810D7A42}"/>
          </ac:spMkLst>
        </pc:spChg>
        <pc:spChg chg="add mod">
          <ac:chgData name="Jefferson Javier Pazmino Mendoza" userId="d6c8c0a7-df54-4e84-9084-bdfd28ed4a32" providerId="ADAL" clId="{2564B36B-DE0D-497C-A0B4-D94B8279086C}" dt="2021-01-27T17:26:06.124" v="576" actId="1076"/>
          <ac:spMkLst>
            <pc:docMk/>
            <pc:sldMk cId="2644612556" sldId="283"/>
            <ac:spMk id="12" creationId="{5A47C247-7631-4A20-9D2D-674B68320EAD}"/>
          </ac:spMkLst>
        </pc:spChg>
        <pc:spChg chg="add mod">
          <ac:chgData name="Jefferson Javier Pazmino Mendoza" userId="d6c8c0a7-df54-4e84-9084-bdfd28ed4a32" providerId="ADAL" clId="{2564B36B-DE0D-497C-A0B4-D94B8279086C}" dt="2021-01-27T20:56:03.108" v="1292" actId="1035"/>
          <ac:spMkLst>
            <pc:docMk/>
            <pc:sldMk cId="2644612556" sldId="283"/>
            <ac:spMk id="15" creationId="{0E0FA107-0C76-4AA2-AB8E-F084BF6DCEFC}"/>
          </ac:spMkLst>
        </pc:spChg>
        <pc:spChg chg="add mod">
          <ac:chgData name="Jefferson Javier Pazmino Mendoza" userId="d6c8c0a7-df54-4e84-9084-bdfd28ed4a32" providerId="ADAL" clId="{2564B36B-DE0D-497C-A0B4-D94B8279086C}" dt="2021-01-27T20:56:03.108" v="1292" actId="1035"/>
          <ac:spMkLst>
            <pc:docMk/>
            <pc:sldMk cId="2644612556" sldId="283"/>
            <ac:spMk id="17" creationId="{025854FA-9BD4-497F-8165-AF64A1D8D771}"/>
          </ac:spMkLst>
        </pc:spChg>
        <pc:spChg chg="add mod">
          <ac:chgData name="Jefferson Javier Pazmino Mendoza" userId="d6c8c0a7-df54-4e84-9084-bdfd28ed4a32" providerId="ADAL" clId="{2564B36B-DE0D-497C-A0B4-D94B8279086C}" dt="2021-01-27T20:55:56.458" v="1286" actId="1036"/>
          <ac:spMkLst>
            <pc:docMk/>
            <pc:sldMk cId="2644612556" sldId="283"/>
            <ac:spMk id="19" creationId="{47A82CCC-67BC-4A65-94F0-7E5F13A0C830}"/>
          </ac:spMkLst>
        </pc:spChg>
        <pc:spChg chg="add del mod">
          <ac:chgData name="Jefferson Javier Pazmino Mendoza" userId="d6c8c0a7-df54-4e84-9084-bdfd28ed4a32" providerId="ADAL" clId="{2564B36B-DE0D-497C-A0B4-D94B8279086C}" dt="2021-01-27T20:55:50.237" v="1278" actId="478"/>
          <ac:spMkLst>
            <pc:docMk/>
            <pc:sldMk cId="2644612556" sldId="283"/>
            <ac:spMk id="20" creationId="{8AE19C5F-36D1-4577-B426-92362BD8A68F}"/>
          </ac:spMkLst>
        </pc:spChg>
        <pc:cxnChg chg="add mod">
          <ac:chgData name="Jefferson Javier Pazmino Mendoza" userId="d6c8c0a7-df54-4e84-9084-bdfd28ed4a32" providerId="ADAL" clId="{2564B36B-DE0D-497C-A0B4-D94B8279086C}" dt="2021-01-27T17:26:06.124" v="576" actId="1076"/>
          <ac:cxnSpMkLst>
            <pc:docMk/>
            <pc:sldMk cId="2644612556" sldId="283"/>
            <ac:cxnSpMk id="11" creationId="{CFE29326-1358-4686-92DF-FC8E3FD24206}"/>
          </ac:cxnSpMkLst>
        </pc:cxnChg>
        <pc:cxnChg chg="add mod">
          <ac:chgData name="Jefferson Javier Pazmino Mendoza" userId="d6c8c0a7-df54-4e84-9084-bdfd28ed4a32" providerId="ADAL" clId="{2564B36B-DE0D-497C-A0B4-D94B8279086C}" dt="2021-01-27T20:56:03.108" v="1292" actId="1035"/>
          <ac:cxnSpMkLst>
            <pc:docMk/>
            <pc:sldMk cId="2644612556" sldId="283"/>
            <ac:cxnSpMk id="14" creationId="{9C7BC116-EFF9-4CAB-8ED0-38C5DC37E15D}"/>
          </ac:cxnSpMkLst>
        </pc:cxnChg>
      </pc:sldChg>
      <pc:sldChg chg="new del">
        <pc:chgData name="Jefferson Javier Pazmino Mendoza" userId="d6c8c0a7-df54-4e84-9084-bdfd28ed4a32" providerId="ADAL" clId="{2564B36B-DE0D-497C-A0B4-D94B8279086C}" dt="2021-01-27T16:56:04.496" v="11" actId="47"/>
        <pc:sldMkLst>
          <pc:docMk/>
          <pc:sldMk cId="2716985664" sldId="283"/>
        </pc:sldMkLst>
      </pc:sldChg>
      <pc:sldChg chg="addSp delSp modSp new del mod ord">
        <pc:chgData name="Jefferson Javier Pazmino Mendoza" userId="d6c8c0a7-df54-4e84-9084-bdfd28ed4a32" providerId="ADAL" clId="{2564B36B-DE0D-497C-A0B4-D94B8279086C}" dt="2021-01-27T17:12:41.699" v="181" actId="47"/>
        <pc:sldMkLst>
          <pc:docMk/>
          <pc:sldMk cId="4196935241" sldId="283"/>
        </pc:sldMkLst>
        <pc:spChg chg="del">
          <ac:chgData name="Jefferson Javier Pazmino Mendoza" userId="d6c8c0a7-df54-4e84-9084-bdfd28ed4a32" providerId="ADAL" clId="{2564B36B-DE0D-497C-A0B4-D94B8279086C}" dt="2021-01-27T16:59:41.642" v="19" actId="478"/>
          <ac:spMkLst>
            <pc:docMk/>
            <pc:sldMk cId="4196935241" sldId="283"/>
            <ac:spMk id="2" creationId="{C19ECC98-485C-4569-A6CF-E68B5BB11E8F}"/>
          </ac:spMkLst>
        </pc:spChg>
        <pc:spChg chg="del">
          <ac:chgData name="Jefferson Javier Pazmino Mendoza" userId="d6c8c0a7-df54-4e84-9084-bdfd28ed4a32" providerId="ADAL" clId="{2564B36B-DE0D-497C-A0B4-D94B8279086C}" dt="2021-01-27T16:59:41.642" v="19" actId="478"/>
          <ac:spMkLst>
            <pc:docMk/>
            <pc:sldMk cId="4196935241" sldId="283"/>
            <ac:spMk id="3" creationId="{F91C8CC9-5A53-4D48-8738-E307D49A749D}"/>
          </ac:spMkLst>
        </pc:spChg>
        <pc:spChg chg="add del mod">
          <ac:chgData name="Jefferson Javier Pazmino Mendoza" userId="d6c8c0a7-df54-4e84-9084-bdfd28ed4a32" providerId="ADAL" clId="{2564B36B-DE0D-497C-A0B4-D94B8279086C}" dt="2021-01-27T16:59:41.642" v="19" actId="478"/>
          <ac:spMkLst>
            <pc:docMk/>
            <pc:sldMk cId="4196935241" sldId="283"/>
            <ac:spMk id="6" creationId="{8B4BE60B-9BAC-4900-99C9-3700091AB801}"/>
          </ac:spMkLst>
        </pc:spChg>
        <pc:spChg chg="mod">
          <ac:chgData name="Jefferson Javier Pazmino Mendoza" userId="d6c8c0a7-df54-4e84-9084-bdfd28ed4a32" providerId="ADAL" clId="{2564B36B-DE0D-497C-A0B4-D94B8279086C}" dt="2021-01-27T16:56:06.283" v="13"/>
          <ac:spMkLst>
            <pc:docMk/>
            <pc:sldMk cId="4196935241" sldId="283"/>
            <ac:spMk id="9" creationId="{7A216DFC-0232-489D-A383-DC5F360CBFE2}"/>
          </ac:spMkLst>
        </pc:spChg>
        <pc:spChg chg="add del mod">
          <ac:chgData name="Jefferson Javier Pazmino Mendoza" userId="d6c8c0a7-df54-4e84-9084-bdfd28ed4a32" providerId="ADAL" clId="{2564B36B-DE0D-497C-A0B4-D94B8279086C}" dt="2021-01-27T16:59:41.642" v="19" actId="478"/>
          <ac:spMkLst>
            <pc:docMk/>
            <pc:sldMk cId="4196935241" sldId="283"/>
            <ac:spMk id="13" creationId="{C9BCAC34-E987-4878-A4FE-4F50E0EF63D7}"/>
          </ac:spMkLst>
        </pc:spChg>
        <pc:spChg chg="add del mod">
          <ac:chgData name="Jefferson Javier Pazmino Mendoza" userId="d6c8c0a7-df54-4e84-9084-bdfd28ed4a32" providerId="ADAL" clId="{2564B36B-DE0D-497C-A0B4-D94B8279086C}" dt="2021-01-27T16:59:41.642" v="19" actId="478"/>
          <ac:spMkLst>
            <pc:docMk/>
            <pc:sldMk cId="4196935241" sldId="283"/>
            <ac:spMk id="14" creationId="{A8B737EF-7118-41D5-A2B3-29CF14FF88C5}"/>
          </ac:spMkLst>
        </pc:spChg>
        <pc:spChg chg="add del mod">
          <ac:chgData name="Jefferson Javier Pazmino Mendoza" userId="d6c8c0a7-df54-4e84-9084-bdfd28ed4a32" providerId="ADAL" clId="{2564B36B-DE0D-497C-A0B4-D94B8279086C}" dt="2021-01-27T16:56:15.469" v="14" actId="478"/>
          <ac:spMkLst>
            <pc:docMk/>
            <pc:sldMk cId="4196935241" sldId="283"/>
            <ac:spMk id="15" creationId="{FFAEC9A9-15C7-4D23-A0D6-65A01253DCA7}"/>
          </ac:spMkLst>
        </pc:spChg>
        <pc:spChg chg="add del mod">
          <ac:chgData name="Jefferson Javier Pazmino Mendoza" userId="d6c8c0a7-df54-4e84-9084-bdfd28ed4a32" providerId="ADAL" clId="{2564B36B-DE0D-497C-A0B4-D94B8279086C}" dt="2021-01-27T16:56:15.469" v="14" actId="478"/>
          <ac:spMkLst>
            <pc:docMk/>
            <pc:sldMk cId="4196935241" sldId="283"/>
            <ac:spMk id="16" creationId="{E7956819-3EF0-4468-B0B4-41FCE73D7ACB}"/>
          </ac:spMkLst>
        </pc:spChg>
        <pc:spChg chg="add del mod">
          <ac:chgData name="Jefferson Javier Pazmino Mendoza" userId="d6c8c0a7-df54-4e84-9084-bdfd28ed4a32" providerId="ADAL" clId="{2564B36B-DE0D-497C-A0B4-D94B8279086C}" dt="2021-01-27T16:56:15.469" v="14" actId="478"/>
          <ac:spMkLst>
            <pc:docMk/>
            <pc:sldMk cId="4196935241" sldId="283"/>
            <ac:spMk id="17" creationId="{5ED26464-D8B5-48B4-B288-A19D972B7FE9}"/>
          </ac:spMkLst>
        </pc:spChg>
        <pc:spChg chg="add mod">
          <ac:chgData name="Jefferson Javier Pazmino Mendoza" userId="d6c8c0a7-df54-4e84-9084-bdfd28ed4a32" providerId="ADAL" clId="{2564B36B-DE0D-497C-A0B4-D94B8279086C}" dt="2021-01-27T17:10:54.926" v="136" actId="1076"/>
          <ac:spMkLst>
            <pc:docMk/>
            <pc:sldMk cId="4196935241" sldId="283"/>
            <ac:spMk id="20" creationId="{E5058B87-DCF0-49B7-A40B-AE10EA67AF47}"/>
          </ac:spMkLst>
        </pc:spChg>
        <pc:spChg chg="add mod">
          <ac:chgData name="Jefferson Javier Pazmino Mendoza" userId="d6c8c0a7-df54-4e84-9084-bdfd28ed4a32" providerId="ADAL" clId="{2564B36B-DE0D-497C-A0B4-D94B8279086C}" dt="2021-01-27T17:09:27.132" v="116" actId="1076"/>
          <ac:spMkLst>
            <pc:docMk/>
            <pc:sldMk cId="4196935241" sldId="283"/>
            <ac:spMk id="24" creationId="{89A1C35C-FBAC-40BF-9BC9-17F6DFA255F8}"/>
          </ac:spMkLst>
        </pc:spChg>
        <pc:spChg chg="add mod">
          <ac:chgData name="Jefferson Javier Pazmino Mendoza" userId="d6c8c0a7-df54-4e84-9084-bdfd28ed4a32" providerId="ADAL" clId="{2564B36B-DE0D-497C-A0B4-D94B8279086C}" dt="2021-01-27T17:10:54.926" v="136" actId="1076"/>
          <ac:spMkLst>
            <pc:docMk/>
            <pc:sldMk cId="4196935241" sldId="283"/>
            <ac:spMk id="25" creationId="{138ADC14-2E38-4D7C-9921-868354BDCD2F}"/>
          </ac:spMkLst>
        </pc:spChg>
        <pc:spChg chg="add del mod">
          <ac:chgData name="Jefferson Javier Pazmino Mendoza" userId="d6c8c0a7-df54-4e84-9084-bdfd28ed4a32" providerId="ADAL" clId="{2564B36B-DE0D-497C-A0B4-D94B8279086C}" dt="2021-01-27T17:00:34.819" v="29" actId="478"/>
          <ac:spMkLst>
            <pc:docMk/>
            <pc:sldMk cId="4196935241" sldId="283"/>
            <ac:spMk id="26" creationId="{1FC2A051-B3B7-4828-BBC7-22BE8E731E38}"/>
          </ac:spMkLst>
        </pc:spChg>
        <pc:spChg chg="add del mod">
          <ac:chgData name="Jefferson Javier Pazmino Mendoza" userId="d6c8c0a7-df54-4e84-9084-bdfd28ed4a32" providerId="ADAL" clId="{2564B36B-DE0D-497C-A0B4-D94B8279086C}" dt="2021-01-27T17:00:34.819" v="29" actId="478"/>
          <ac:spMkLst>
            <pc:docMk/>
            <pc:sldMk cId="4196935241" sldId="283"/>
            <ac:spMk id="27" creationId="{2CFFCA16-C9F3-48A8-B58C-56D4160DEC5D}"/>
          </ac:spMkLst>
        </pc:spChg>
        <pc:spChg chg="add del mod">
          <ac:chgData name="Jefferson Javier Pazmino Mendoza" userId="d6c8c0a7-df54-4e84-9084-bdfd28ed4a32" providerId="ADAL" clId="{2564B36B-DE0D-497C-A0B4-D94B8279086C}" dt="2021-01-27T17:00:34.819" v="29" actId="478"/>
          <ac:spMkLst>
            <pc:docMk/>
            <pc:sldMk cId="4196935241" sldId="283"/>
            <ac:spMk id="28" creationId="{434F4D28-EAE0-47E5-99E5-FB8D14137FA4}"/>
          </ac:spMkLst>
        </pc:spChg>
        <pc:spChg chg="add del mod">
          <ac:chgData name="Jefferson Javier Pazmino Mendoza" userId="d6c8c0a7-df54-4e84-9084-bdfd28ed4a32" providerId="ADAL" clId="{2564B36B-DE0D-497C-A0B4-D94B8279086C}" dt="2021-01-27T17:00:56.378" v="41" actId="478"/>
          <ac:spMkLst>
            <pc:docMk/>
            <pc:sldMk cId="4196935241" sldId="283"/>
            <ac:spMk id="29" creationId="{F261156B-D6D6-48CC-B0C7-29F9809FADD0}"/>
          </ac:spMkLst>
        </pc:spChg>
        <pc:spChg chg="mod topLvl">
          <ac:chgData name="Jefferson Javier Pazmino Mendoza" userId="d6c8c0a7-df54-4e84-9084-bdfd28ed4a32" providerId="ADAL" clId="{2564B36B-DE0D-497C-A0B4-D94B8279086C}" dt="2021-01-27T17:09:58.749" v="123" actId="164"/>
          <ac:spMkLst>
            <pc:docMk/>
            <pc:sldMk cId="4196935241" sldId="283"/>
            <ac:spMk id="31" creationId="{4F8A7EF8-DC5D-4849-8C57-BC8612686C94}"/>
          </ac:spMkLst>
        </pc:spChg>
        <pc:spChg chg="add mod">
          <ac:chgData name="Jefferson Javier Pazmino Mendoza" userId="d6c8c0a7-df54-4e84-9084-bdfd28ed4a32" providerId="ADAL" clId="{2564B36B-DE0D-497C-A0B4-D94B8279086C}" dt="2021-01-27T17:09:44.524" v="121" actId="688"/>
          <ac:spMkLst>
            <pc:docMk/>
            <pc:sldMk cId="4196935241" sldId="283"/>
            <ac:spMk id="34" creationId="{4DB7CC66-9052-44D7-8155-6D8B2143BCC6}"/>
          </ac:spMkLst>
        </pc:spChg>
        <pc:grpChg chg="add del mod">
          <ac:chgData name="Jefferson Javier Pazmino Mendoza" userId="d6c8c0a7-df54-4e84-9084-bdfd28ed4a32" providerId="ADAL" clId="{2564B36B-DE0D-497C-A0B4-D94B8279086C}" dt="2021-01-27T16:59:41.642" v="19" actId="478"/>
          <ac:grpSpMkLst>
            <pc:docMk/>
            <pc:sldMk cId="4196935241" sldId="283"/>
            <ac:grpSpMk id="8" creationId="{B4D96CF0-E634-46F3-9760-2BE3001654BF}"/>
          </ac:grpSpMkLst>
        </pc:grpChg>
        <pc:grpChg chg="add del mod">
          <ac:chgData name="Jefferson Javier Pazmino Mendoza" userId="d6c8c0a7-df54-4e84-9084-bdfd28ed4a32" providerId="ADAL" clId="{2564B36B-DE0D-497C-A0B4-D94B8279086C}" dt="2021-01-27T17:02:04.371" v="49" actId="165"/>
          <ac:grpSpMkLst>
            <pc:docMk/>
            <pc:sldMk cId="4196935241" sldId="283"/>
            <ac:grpSpMk id="30" creationId="{427D6621-920B-42A7-8F83-E0B6D23F29CA}"/>
          </ac:grpSpMkLst>
        </pc:grpChg>
        <pc:grpChg chg="add del mod ord">
          <ac:chgData name="Jefferson Javier Pazmino Mendoza" userId="d6c8c0a7-df54-4e84-9084-bdfd28ed4a32" providerId="ADAL" clId="{2564B36B-DE0D-497C-A0B4-D94B8279086C}" dt="2021-01-27T17:04:45.078" v="87" actId="165"/>
          <ac:grpSpMkLst>
            <pc:docMk/>
            <pc:sldMk cId="4196935241" sldId="283"/>
            <ac:grpSpMk id="33" creationId="{29B33185-3C82-4ED5-B303-5154EF7511AF}"/>
          </ac:grpSpMkLst>
        </pc:grpChg>
        <pc:grpChg chg="add mod">
          <ac:chgData name="Jefferson Javier Pazmino Mendoza" userId="d6c8c0a7-df54-4e84-9084-bdfd28ed4a32" providerId="ADAL" clId="{2564B36B-DE0D-497C-A0B4-D94B8279086C}" dt="2021-01-27T17:10:08.069" v="127" actId="688"/>
          <ac:grpSpMkLst>
            <pc:docMk/>
            <pc:sldMk cId="4196935241" sldId="283"/>
            <ac:grpSpMk id="35" creationId="{F41A5C9D-D8D5-40BF-89AD-662A8D9ECCBF}"/>
          </ac:grpSpMkLst>
        </pc:grpChg>
        <pc:grpChg chg="add mod">
          <ac:chgData name="Jefferson Javier Pazmino Mendoza" userId="d6c8c0a7-df54-4e84-9084-bdfd28ed4a32" providerId="ADAL" clId="{2564B36B-DE0D-497C-A0B4-D94B8279086C}" dt="2021-01-27T17:10:54.926" v="136" actId="1076"/>
          <ac:grpSpMkLst>
            <pc:docMk/>
            <pc:sldMk cId="4196935241" sldId="283"/>
            <ac:grpSpMk id="36" creationId="{5FC21015-6A02-4153-964E-29F1F83BA408}"/>
          </ac:grpSpMkLst>
        </pc:grpChg>
        <pc:picChg chg="add del mod">
          <ac:chgData name="Jefferson Javier Pazmino Mendoza" userId="d6c8c0a7-df54-4e84-9084-bdfd28ed4a32" providerId="ADAL" clId="{2564B36B-DE0D-497C-A0B4-D94B8279086C}" dt="2021-01-27T16:59:41.642" v="19" actId="478"/>
          <ac:picMkLst>
            <pc:docMk/>
            <pc:sldMk cId="4196935241" sldId="283"/>
            <ac:picMk id="4" creationId="{89819A5A-9BBF-4F5F-8904-4743679CEB1E}"/>
          </ac:picMkLst>
        </pc:picChg>
        <pc:picChg chg="add del mod">
          <ac:chgData name="Jefferson Javier Pazmino Mendoza" userId="d6c8c0a7-df54-4e84-9084-bdfd28ed4a32" providerId="ADAL" clId="{2564B36B-DE0D-497C-A0B4-D94B8279086C}" dt="2021-01-27T16:59:41.642" v="19" actId="478"/>
          <ac:picMkLst>
            <pc:docMk/>
            <pc:sldMk cId="4196935241" sldId="283"/>
            <ac:picMk id="5" creationId="{2D082C54-F48B-4582-A4CF-3606B761D88E}"/>
          </ac:picMkLst>
        </pc:picChg>
        <pc:picChg chg="add del mod">
          <ac:chgData name="Jefferson Javier Pazmino Mendoza" userId="d6c8c0a7-df54-4e84-9084-bdfd28ed4a32" providerId="ADAL" clId="{2564B36B-DE0D-497C-A0B4-D94B8279086C}" dt="2021-01-27T16:59:41.642" v="19" actId="478"/>
          <ac:picMkLst>
            <pc:docMk/>
            <pc:sldMk cId="4196935241" sldId="283"/>
            <ac:picMk id="7" creationId="{6CCF8A8D-2409-42F3-8027-DACE75900041}"/>
          </ac:picMkLst>
        </pc:picChg>
        <pc:picChg chg="mod">
          <ac:chgData name="Jefferson Javier Pazmino Mendoza" userId="d6c8c0a7-df54-4e84-9084-bdfd28ed4a32" providerId="ADAL" clId="{2564B36B-DE0D-497C-A0B4-D94B8279086C}" dt="2021-01-27T16:56:06.283" v="13"/>
          <ac:picMkLst>
            <pc:docMk/>
            <pc:sldMk cId="4196935241" sldId="283"/>
            <ac:picMk id="10" creationId="{2A619C70-58C1-4BA0-AE3F-F277516B67CF}"/>
          </ac:picMkLst>
        </pc:picChg>
        <pc:picChg chg="add del mod">
          <ac:chgData name="Jefferson Javier Pazmino Mendoza" userId="d6c8c0a7-df54-4e84-9084-bdfd28ed4a32" providerId="ADAL" clId="{2564B36B-DE0D-497C-A0B4-D94B8279086C}" dt="2021-01-27T16:59:41.642" v="19" actId="478"/>
          <ac:picMkLst>
            <pc:docMk/>
            <pc:sldMk cId="4196935241" sldId="283"/>
            <ac:picMk id="11" creationId="{84A549F2-A379-4502-A36C-203B9AA7D968}"/>
          </ac:picMkLst>
        </pc:picChg>
        <pc:picChg chg="add del mod">
          <ac:chgData name="Jefferson Javier Pazmino Mendoza" userId="d6c8c0a7-df54-4e84-9084-bdfd28ed4a32" providerId="ADAL" clId="{2564B36B-DE0D-497C-A0B4-D94B8279086C}" dt="2021-01-27T16:59:41.642" v="19" actId="478"/>
          <ac:picMkLst>
            <pc:docMk/>
            <pc:sldMk cId="4196935241" sldId="283"/>
            <ac:picMk id="12" creationId="{A5609140-2D6E-4763-9E15-7970A554AA44}"/>
          </ac:picMkLst>
        </pc:picChg>
        <pc:picChg chg="add mod">
          <ac:chgData name="Jefferson Javier Pazmino Mendoza" userId="d6c8c0a7-df54-4e84-9084-bdfd28ed4a32" providerId="ADAL" clId="{2564B36B-DE0D-497C-A0B4-D94B8279086C}" dt="2021-01-27T17:06:45.200" v="109" actId="1038"/>
          <ac:picMkLst>
            <pc:docMk/>
            <pc:sldMk cId="4196935241" sldId="283"/>
            <ac:picMk id="18" creationId="{E8AEE1B9-CE3E-4EBD-A596-10387135251B}"/>
          </ac:picMkLst>
        </pc:picChg>
        <pc:picChg chg="add mod">
          <ac:chgData name="Jefferson Javier Pazmino Mendoza" userId="d6c8c0a7-df54-4e84-9084-bdfd28ed4a32" providerId="ADAL" clId="{2564B36B-DE0D-497C-A0B4-D94B8279086C}" dt="2021-01-27T17:10:54.926" v="136" actId="1076"/>
          <ac:picMkLst>
            <pc:docMk/>
            <pc:sldMk cId="4196935241" sldId="283"/>
            <ac:picMk id="19" creationId="{F56BEC83-B234-4184-A8A9-E16FDF3C5AD8}"/>
          </ac:picMkLst>
        </pc:picChg>
        <pc:picChg chg="add mod">
          <ac:chgData name="Jefferson Javier Pazmino Mendoza" userId="d6c8c0a7-df54-4e84-9084-bdfd28ed4a32" providerId="ADAL" clId="{2564B36B-DE0D-497C-A0B4-D94B8279086C}" dt="2021-01-27T17:10:54.926" v="136" actId="1076"/>
          <ac:picMkLst>
            <pc:docMk/>
            <pc:sldMk cId="4196935241" sldId="283"/>
            <ac:picMk id="21" creationId="{529459BA-DDAC-422F-93C3-C77E70CD4B56}"/>
          </ac:picMkLst>
        </pc:picChg>
        <pc:picChg chg="add mod">
          <ac:chgData name="Jefferson Javier Pazmino Mendoza" userId="d6c8c0a7-df54-4e84-9084-bdfd28ed4a32" providerId="ADAL" clId="{2564B36B-DE0D-497C-A0B4-D94B8279086C}" dt="2021-01-27T17:10:54.926" v="136" actId="1076"/>
          <ac:picMkLst>
            <pc:docMk/>
            <pc:sldMk cId="4196935241" sldId="283"/>
            <ac:picMk id="22" creationId="{3846B176-BCEC-48BB-AF4C-A9B65373BD08}"/>
          </ac:picMkLst>
        </pc:picChg>
        <pc:picChg chg="add mod">
          <ac:chgData name="Jefferson Javier Pazmino Mendoza" userId="d6c8c0a7-df54-4e84-9084-bdfd28ed4a32" providerId="ADAL" clId="{2564B36B-DE0D-497C-A0B4-D94B8279086C}" dt="2021-01-27T17:09:42.191" v="120" actId="1076"/>
          <ac:picMkLst>
            <pc:docMk/>
            <pc:sldMk cId="4196935241" sldId="283"/>
            <ac:picMk id="23" creationId="{57F9AFDB-90E9-4F59-88B4-79588A280462}"/>
          </ac:picMkLst>
        </pc:picChg>
        <pc:picChg chg="mod ord topLvl">
          <ac:chgData name="Jefferson Javier Pazmino Mendoza" userId="d6c8c0a7-df54-4e84-9084-bdfd28ed4a32" providerId="ADAL" clId="{2564B36B-DE0D-497C-A0B4-D94B8279086C}" dt="2021-01-27T17:10:02.714" v="125" actId="1076"/>
          <ac:picMkLst>
            <pc:docMk/>
            <pc:sldMk cId="4196935241" sldId="283"/>
            <ac:picMk id="32" creationId="{0645C4EC-57FA-491F-9A23-17C14A787BF5}"/>
          </ac:picMkLst>
        </pc:picChg>
      </pc:sldChg>
      <pc:sldChg chg="addSp delSp modSp new mod">
        <pc:chgData name="Jefferson Javier Pazmino Mendoza" userId="d6c8c0a7-df54-4e84-9084-bdfd28ed4a32" providerId="ADAL" clId="{2564B36B-DE0D-497C-A0B4-D94B8279086C}" dt="2021-01-27T18:53:16.287" v="1018" actId="1076"/>
        <pc:sldMkLst>
          <pc:docMk/>
          <pc:sldMk cId="3521892903" sldId="284"/>
        </pc:sldMkLst>
        <pc:spChg chg="del">
          <ac:chgData name="Jefferson Javier Pazmino Mendoza" userId="d6c8c0a7-df54-4e84-9084-bdfd28ed4a32" providerId="ADAL" clId="{2564B36B-DE0D-497C-A0B4-D94B8279086C}" dt="2021-01-27T18:52:49.109" v="997" actId="478"/>
          <ac:spMkLst>
            <pc:docMk/>
            <pc:sldMk cId="3521892903" sldId="284"/>
            <ac:spMk id="2" creationId="{850B6874-FA3F-4DC6-8165-C4EB5DE84F61}"/>
          </ac:spMkLst>
        </pc:spChg>
        <pc:spChg chg="del">
          <ac:chgData name="Jefferson Javier Pazmino Mendoza" userId="d6c8c0a7-df54-4e84-9084-bdfd28ed4a32" providerId="ADAL" clId="{2564B36B-DE0D-497C-A0B4-D94B8279086C}" dt="2021-01-27T18:52:48.277" v="996" actId="478"/>
          <ac:spMkLst>
            <pc:docMk/>
            <pc:sldMk cId="3521892903" sldId="284"/>
            <ac:spMk id="3" creationId="{1A5CB7F0-C9E0-4AA3-ACE6-A337D302A475}"/>
          </ac:spMkLst>
        </pc:spChg>
        <pc:spChg chg="add mod">
          <ac:chgData name="Jefferson Javier Pazmino Mendoza" userId="d6c8c0a7-df54-4e84-9084-bdfd28ed4a32" providerId="ADAL" clId="{2564B36B-DE0D-497C-A0B4-D94B8279086C}" dt="2021-01-27T18:53:16.287" v="1018" actId="1076"/>
          <ac:spMkLst>
            <pc:docMk/>
            <pc:sldMk cId="3521892903" sldId="284"/>
            <ac:spMk id="4" creationId="{FA880BAF-0EA2-487E-99D5-0765A314FDF5}"/>
          </ac:spMkLst>
        </pc:spChg>
      </pc:sldChg>
    </pc:docChg>
  </pc:docChgLst>
  <pc:docChgLst>
    <pc:chgData name="Jefferson Javier Pazmino Mendoza" userId="d6c8c0a7-df54-4e84-9084-bdfd28ed4a32" providerId="ADAL" clId="{29917E27-2BEE-47CC-8F51-3753CE210DDE}"/>
    <pc:docChg chg="undo custSel addSld delSld modSld">
      <pc:chgData name="Jefferson Javier Pazmino Mendoza" userId="d6c8c0a7-df54-4e84-9084-bdfd28ed4a32" providerId="ADAL" clId="{29917E27-2BEE-47CC-8F51-3753CE210DDE}" dt="2021-01-26T22:15:27.009" v="1140"/>
      <pc:docMkLst>
        <pc:docMk/>
      </pc:docMkLst>
      <pc:sldChg chg="delSp del mod">
        <pc:chgData name="Jefferson Javier Pazmino Mendoza" userId="d6c8c0a7-df54-4e84-9084-bdfd28ed4a32" providerId="ADAL" clId="{29917E27-2BEE-47CC-8F51-3753CE210DDE}" dt="2021-01-26T20:57:32.272" v="19" actId="47"/>
        <pc:sldMkLst>
          <pc:docMk/>
          <pc:sldMk cId="109857222" sldId="256"/>
        </pc:sldMkLst>
        <pc:spChg chg="del">
          <ac:chgData name="Jefferson Javier Pazmino Mendoza" userId="d6c8c0a7-df54-4e84-9084-bdfd28ed4a32" providerId="ADAL" clId="{29917E27-2BEE-47CC-8F51-3753CE210DDE}" dt="2021-01-26T20:52:12.284" v="0" actId="478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Jefferson Javier Pazmino Mendoza" userId="d6c8c0a7-df54-4e84-9084-bdfd28ed4a32" providerId="ADAL" clId="{29917E27-2BEE-47CC-8F51-3753CE210DDE}" dt="2021-01-26T20:52:14.094" v="1" actId="478"/>
          <ac:spMkLst>
            <pc:docMk/>
            <pc:sldMk cId="109857222" sldId="256"/>
            <ac:spMk id="3" creationId="{00000000-0000-0000-0000-000000000000}"/>
          </ac:spMkLst>
        </pc:spChg>
      </pc:sldChg>
      <pc:sldChg chg="delSp new del mod">
        <pc:chgData name="Jefferson Javier Pazmino Mendoza" userId="d6c8c0a7-df54-4e84-9084-bdfd28ed4a32" providerId="ADAL" clId="{29917E27-2BEE-47CC-8F51-3753CE210DDE}" dt="2021-01-26T20:54:09.042" v="9" actId="47"/>
        <pc:sldMkLst>
          <pc:docMk/>
          <pc:sldMk cId="596722904" sldId="257"/>
        </pc:sldMkLst>
        <pc:spChg chg="del">
          <ac:chgData name="Jefferson Javier Pazmino Mendoza" userId="d6c8c0a7-df54-4e84-9084-bdfd28ed4a32" providerId="ADAL" clId="{29917E27-2BEE-47CC-8F51-3753CE210DDE}" dt="2021-01-26T20:53:07.090" v="3" actId="478"/>
          <ac:spMkLst>
            <pc:docMk/>
            <pc:sldMk cId="596722904" sldId="257"/>
            <ac:spMk id="2" creationId="{886104D9-2E30-48ED-AE2F-1F37761C4D2A}"/>
          </ac:spMkLst>
        </pc:spChg>
        <pc:spChg chg="del">
          <ac:chgData name="Jefferson Javier Pazmino Mendoza" userId="d6c8c0a7-df54-4e84-9084-bdfd28ed4a32" providerId="ADAL" clId="{29917E27-2BEE-47CC-8F51-3753CE210DDE}" dt="2021-01-26T20:53:10.483" v="4" actId="478"/>
          <ac:spMkLst>
            <pc:docMk/>
            <pc:sldMk cId="596722904" sldId="257"/>
            <ac:spMk id="3" creationId="{A8789A15-6BBA-42B8-A41A-7A85CAF64080}"/>
          </ac:spMkLst>
        </pc:spChg>
      </pc:sldChg>
      <pc:sldChg chg="new del">
        <pc:chgData name="Jefferson Javier Pazmino Mendoza" userId="d6c8c0a7-df54-4e84-9084-bdfd28ed4a32" providerId="ADAL" clId="{29917E27-2BEE-47CC-8F51-3753CE210DDE}" dt="2021-01-26T20:54:23.898" v="11" actId="47"/>
        <pc:sldMkLst>
          <pc:docMk/>
          <pc:sldMk cId="2274418465" sldId="257"/>
        </pc:sldMkLst>
      </pc:sldChg>
      <pc:sldChg chg="new del">
        <pc:chgData name="Jefferson Javier Pazmino Mendoza" userId="d6c8c0a7-df54-4e84-9084-bdfd28ed4a32" providerId="ADAL" clId="{29917E27-2BEE-47CC-8F51-3753CE210DDE}" dt="2021-01-26T20:54:26.962" v="17" actId="47"/>
        <pc:sldMkLst>
          <pc:docMk/>
          <pc:sldMk cId="2937661445" sldId="257"/>
        </pc:sldMkLst>
      </pc:sldChg>
      <pc:sldChg chg="new del">
        <pc:chgData name="Jefferson Javier Pazmino Mendoza" userId="d6c8c0a7-df54-4e84-9084-bdfd28ed4a32" providerId="ADAL" clId="{29917E27-2BEE-47CC-8F51-3753CE210DDE}" dt="2021-01-26T20:54:26.534" v="16" actId="47"/>
        <pc:sldMkLst>
          <pc:docMk/>
          <pc:sldMk cId="1206604996" sldId="258"/>
        </pc:sldMkLst>
      </pc:sldChg>
      <pc:sldChg chg="delSp new del mod">
        <pc:chgData name="Jefferson Javier Pazmino Mendoza" userId="d6c8c0a7-df54-4e84-9084-bdfd28ed4a32" providerId="ADAL" clId="{29917E27-2BEE-47CC-8F51-3753CE210DDE}" dt="2021-01-26T20:54:08.372" v="8" actId="47"/>
        <pc:sldMkLst>
          <pc:docMk/>
          <pc:sldMk cId="3903390158" sldId="258"/>
        </pc:sldMkLst>
        <pc:spChg chg="del">
          <ac:chgData name="Jefferson Javier Pazmino Mendoza" userId="d6c8c0a7-df54-4e84-9084-bdfd28ed4a32" providerId="ADAL" clId="{29917E27-2BEE-47CC-8F51-3753CE210DDE}" dt="2021-01-26T20:53:36.747" v="7" actId="478"/>
          <ac:spMkLst>
            <pc:docMk/>
            <pc:sldMk cId="3903390158" sldId="258"/>
            <ac:spMk id="2" creationId="{5A6B4412-4859-4947-B0F1-FAB7F92FCCD3}"/>
          </ac:spMkLst>
        </pc:spChg>
        <pc:spChg chg="del">
          <ac:chgData name="Jefferson Javier Pazmino Mendoza" userId="d6c8c0a7-df54-4e84-9084-bdfd28ed4a32" providerId="ADAL" clId="{29917E27-2BEE-47CC-8F51-3753CE210DDE}" dt="2021-01-26T20:53:34.333" v="6" actId="478"/>
          <ac:spMkLst>
            <pc:docMk/>
            <pc:sldMk cId="3903390158" sldId="258"/>
            <ac:spMk id="3" creationId="{4053AFB7-CC07-4CB7-93F1-D7D90D2B6DDD}"/>
          </ac:spMkLst>
        </pc:spChg>
      </pc:sldChg>
      <pc:sldChg chg="new del">
        <pc:chgData name="Jefferson Javier Pazmino Mendoza" userId="d6c8c0a7-df54-4e84-9084-bdfd28ed4a32" providerId="ADAL" clId="{29917E27-2BEE-47CC-8F51-3753CE210DDE}" dt="2021-01-26T20:54:26.296" v="15" actId="47"/>
        <pc:sldMkLst>
          <pc:docMk/>
          <pc:sldMk cId="2733958966" sldId="259"/>
        </pc:sldMkLst>
      </pc:sldChg>
      <pc:sldChg chg="modSp add mod">
        <pc:chgData name="Jefferson Javier Pazmino Mendoza" userId="d6c8c0a7-df54-4e84-9084-bdfd28ed4a32" providerId="ADAL" clId="{29917E27-2BEE-47CC-8F51-3753CE210DDE}" dt="2021-01-26T20:59:37.793" v="37" actId="1076"/>
        <pc:sldMkLst>
          <pc:docMk/>
          <pc:sldMk cId="3680690792" sldId="276"/>
        </pc:sldMkLst>
        <pc:spChg chg="mod">
          <ac:chgData name="Jefferson Javier Pazmino Mendoza" userId="d6c8c0a7-df54-4e84-9084-bdfd28ed4a32" providerId="ADAL" clId="{29917E27-2BEE-47CC-8F51-3753CE210DDE}" dt="2021-01-26T20:59:05.165" v="33" actId="1076"/>
          <ac:spMkLst>
            <pc:docMk/>
            <pc:sldMk cId="3680690792" sldId="276"/>
            <ac:spMk id="8" creationId="{0308AA5D-A748-4C31-B43B-39EA1837B87D}"/>
          </ac:spMkLst>
        </pc:spChg>
        <pc:spChg chg="mod">
          <ac:chgData name="Jefferson Javier Pazmino Mendoza" userId="d6c8c0a7-df54-4e84-9084-bdfd28ed4a32" providerId="ADAL" clId="{29917E27-2BEE-47CC-8F51-3753CE210DDE}" dt="2021-01-26T20:59:37.793" v="37" actId="1076"/>
          <ac:spMkLst>
            <pc:docMk/>
            <pc:sldMk cId="3680690792" sldId="276"/>
            <ac:spMk id="11" creationId="{69EF123F-7CEB-4D6D-B323-0FA30C8FFDE5}"/>
          </ac:spMkLst>
        </pc:spChg>
      </pc:sldChg>
      <pc:sldChg chg="addSp delSp modSp new mod modTransition">
        <pc:chgData name="Jefferson Javier Pazmino Mendoza" userId="d6c8c0a7-df54-4e84-9084-bdfd28ed4a32" providerId="ADAL" clId="{29917E27-2BEE-47CC-8F51-3753CE210DDE}" dt="2021-01-26T21:26:48.399" v="579" actId="1076"/>
        <pc:sldMkLst>
          <pc:docMk/>
          <pc:sldMk cId="3197533865" sldId="277"/>
        </pc:sldMkLst>
        <pc:spChg chg="del">
          <ac:chgData name="Jefferson Javier Pazmino Mendoza" userId="d6c8c0a7-df54-4e84-9084-bdfd28ed4a32" providerId="ADAL" clId="{29917E27-2BEE-47CC-8F51-3753CE210DDE}" dt="2021-01-26T20:59:46.428" v="40" actId="478"/>
          <ac:spMkLst>
            <pc:docMk/>
            <pc:sldMk cId="3197533865" sldId="277"/>
            <ac:spMk id="2" creationId="{06E6D09A-0E75-40ED-AD4E-6B91A6AA2C4A}"/>
          </ac:spMkLst>
        </pc:spChg>
        <pc:spChg chg="del">
          <ac:chgData name="Jefferson Javier Pazmino Mendoza" userId="d6c8c0a7-df54-4e84-9084-bdfd28ed4a32" providerId="ADAL" clId="{29917E27-2BEE-47CC-8F51-3753CE210DDE}" dt="2021-01-26T20:59:45.447" v="39" actId="478"/>
          <ac:spMkLst>
            <pc:docMk/>
            <pc:sldMk cId="3197533865" sldId="277"/>
            <ac:spMk id="3" creationId="{84105CF5-9C25-42DA-AF90-A28DC10079AE}"/>
          </ac:spMkLst>
        </pc:spChg>
        <pc:spChg chg="add mod">
          <ac:chgData name="Jefferson Javier Pazmino Mendoza" userId="d6c8c0a7-df54-4e84-9084-bdfd28ed4a32" providerId="ADAL" clId="{29917E27-2BEE-47CC-8F51-3753CE210DDE}" dt="2021-01-26T21:00:57.822" v="45" actId="14100"/>
          <ac:spMkLst>
            <pc:docMk/>
            <pc:sldMk cId="3197533865" sldId="277"/>
            <ac:spMk id="5" creationId="{DB228845-CC23-4DD6-8A29-2903DB92E3C7}"/>
          </ac:spMkLst>
        </pc:spChg>
        <pc:spChg chg="add mod">
          <ac:chgData name="Jefferson Javier Pazmino Mendoza" userId="d6c8c0a7-df54-4e84-9084-bdfd28ed4a32" providerId="ADAL" clId="{29917E27-2BEE-47CC-8F51-3753CE210DDE}" dt="2021-01-26T21:13:12.294" v="293" actId="1037"/>
          <ac:spMkLst>
            <pc:docMk/>
            <pc:sldMk cId="3197533865" sldId="277"/>
            <ac:spMk id="6" creationId="{2655341A-84D4-45C6-A0E3-A358B5B0C95F}"/>
          </ac:spMkLst>
        </pc:spChg>
        <pc:spChg chg="add mod">
          <ac:chgData name="Jefferson Javier Pazmino Mendoza" userId="d6c8c0a7-df54-4e84-9084-bdfd28ed4a32" providerId="ADAL" clId="{29917E27-2BEE-47CC-8F51-3753CE210DDE}" dt="2021-01-26T21:08:35.863" v="161" actId="20577"/>
          <ac:spMkLst>
            <pc:docMk/>
            <pc:sldMk cId="3197533865" sldId="277"/>
            <ac:spMk id="8" creationId="{35DBA5DA-870B-42AF-B26D-57105CC6AE68}"/>
          </ac:spMkLst>
        </pc:spChg>
        <pc:spChg chg="add mod">
          <ac:chgData name="Jefferson Javier Pazmino Mendoza" userId="d6c8c0a7-df54-4e84-9084-bdfd28ed4a32" providerId="ADAL" clId="{29917E27-2BEE-47CC-8F51-3753CE210DDE}" dt="2021-01-26T21:06:41.485" v="117" actId="1076"/>
          <ac:spMkLst>
            <pc:docMk/>
            <pc:sldMk cId="3197533865" sldId="277"/>
            <ac:spMk id="11" creationId="{0B62DB3F-09BF-4F1D-A88F-B77E647A79DA}"/>
          </ac:spMkLst>
        </pc:spChg>
        <pc:spChg chg="add mod">
          <ac:chgData name="Jefferson Javier Pazmino Mendoza" userId="d6c8c0a7-df54-4e84-9084-bdfd28ed4a32" providerId="ADAL" clId="{29917E27-2BEE-47CC-8F51-3753CE210DDE}" dt="2021-01-26T21:07:32.735" v="125" actId="1076"/>
          <ac:spMkLst>
            <pc:docMk/>
            <pc:sldMk cId="3197533865" sldId="277"/>
            <ac:spMk id="13" creationId="{DC1EA90C-BBFA-4777-8361-63A1DE0035C6}"/>
          </ac:spMkLst>
        </pc:spChg>
        <pc:picChg chg="add del mod">
          <ac:chgData name="Jefferson Javier Pazmino Mendoza" userId="d6c8c0a7-df54-4e84-9084-bdfd28ed4a32" providerId="ADAL" clId="{29917E27-2BEE-47CC-8F51-3753CE210DDE}" dt="2021-01-26T21:04:20.295" v="83" actId="478"/>
          <ac:picMkLst>
            <pc:docMk/>
            <pc:sldMk cId="3197533865" sldId="277"/>
            <ac:picMk id="4" creationId="{8D79EB62-1222-4413-A12D-60FFB5BF0579}"/>
          </ac:picMkLst>
        </pc:picChg>
        <pc:picChg chg="add del mod">
          <ac:chgData name="Jefferson Javier Pazmino Mendoza" userId="d6c8c0a7-df54-4e84-9084-bdfd28ed4a32" providerId="ADAL" clId="{29917E27-2BEE-47CC-8F51-3753CE210DDE}" dt="2021-01-26T21:05:52.628" v="92" actId="478"/>
          <ac:picMkLst>
            <pc:docMk/>
            <pc:sldMk cId="3197533865" sldId="277"/>
            <ac:picMk id="9" creationId="{F0B2AA9F-ACF6-4325-BAE6-60C19D1AD1E2}"/>
          </ac:picMkLst>
        </pc:picChg>
        <pc:picChg chg="add mod">
          <ac:chgData name="Jefferson Javier Pazmino Mendoza" userId="d6c8c0a7-df54-4e84-9084-bdfd28ed4a32" providerId="ADAL" clId="{29917E27-2BEE-47CC-8F51-3753CE210DDE}" dt="2021-01-26T21:06:41.485" v="117" actId="1076"/>
          <ac:picMkLst>
            <pc:docMk/>
            <pc:sldMk cId="3197533865" sldId="277"/>
            <ac:picMk id="10" creationId="{A87C1BD0-28ED-4400-89E3-7BEC62D885BB}"/>
          </ac:picMkLst>
        </pc:picChg>
        <pc:picChg chg="add mod">
          <ac:chgData name="Jefferson Javier Pazmino Mendoza" userId="d6c8c0a7-df54-4e84-9084-bdfd28ed4a32" providerId="ADAL" clId="{29917E27-2BEE-47CC-8F51-3753CE210DDE}" dt="2021-01-26T21:26:48.399" v="579" actId="1076"/>
          <ac:picMkLst>
            <pc:docMk/>
            <pc:sldMk cId="3197533865" sldId="277"/>
            <ac:picMk id="17" creationId="{04E59106-DD44-4D18-9004-5D6DFE28E90B}"/>
          </ac:picMkLst>
        </pc:picChg>
        <pc:picChg chg="add mod">
          <ac:chgData name="Jefferson Javier Pazmino Mendoza" userId="d6c8c0a7-df54-4e84-9084-bdfd28ed4a32" providerId="ADAL" clId="{29917E27-2BEE-47CC-8F51-3753CE210DDE}" dt="2021-01-26T21:26:45.470" v="578" actId="1076"/>
          <ac:picMkLst>
            <pc:docMk/>
            <pc:sldMk cId="3197533865" sldId="277"/>
            <ac:picMk id="18" creationId="{CC3C66B6-6813-4D94-B6D2-F6DA61B04B5C}"/>
          </ac:picMkLst>
        </pc:picChg>
        <pc:cxnChg chg="add mod">
          <ac:chgData name="Jefferson Javier Pazmino Mendoza" userId="d6c8c0a7-df54-4e84-9084-bdfd28ed4a32" providerId="ADAL" clId="{29917E27-2BEE-47CC-8F51-3753CE210DDE}" dt="2021-01-26T21:07:31.059" v="124" actId="14100"/>
          <ac:cxnSpMkLst>
            <pc:docMk/>
            <pc:sldMk cId="3197533865" sldId="277"/>
            <ac:cxnSpMk id="12" creationId="{D8921215-3D47-4778-B820-8684B60A8B95}"/>
          </ac:cxnSpMkLst>
        </pc:cxnChg>
      </pc:sldChg>
      <pc:sldChg chg="addSp">
        <pc:chgData name="Jefferson Javier Pazmino Mendoza" userId="d6c8c0a7-df54-4e84-9084-bdfd28ed4a32" providerId="ADAL" clId="{29917E27-2BEE-47CC-8F51-3753CE210DDE}" dt="2021-01-26T21:37:49.091" v="732"/>
        <pc:sldMkLst>
          <pc:docMk/>
          <pc:sldMk cId="2022056137" sldId="278"/>
        </pc:sldMkLst>
        <pc:picChg chg="add">
          <ac:chgData name="Jefferson Javier Pazmino Mendoza" userId="d6c8c0a7-df54-4e84-9084-bdfd28ed4a32" providerId="ADAL" clId="{29917E27-2BEE-47CC-8F51-3753CE210DDE}" dt="2021-01-26T21:37:49.091" v="732"/>
          <ac:picMkLst>
            <pc:docMk/>
            <pc:sldMk cId="2022056137" sldId="278"/>
            <ac:picMk id="3074" creationId="{8A872853-574F-4386-B268-50502F517BA1}"/>
          </ac:picMkLst>
        </pc:picChg>
      </pc:sldChg>
      <pc:sldChg chg="addSp delSp modSp new add del mod modAnim addCm delCm">
        <pc:chgData name="Jefferson Javier Pazmino Mendoza" userId="d6c8c0a7-df54-4e84-9084-bdfd28ed4a32" providerId="ADAL" clId="{29917E27-2BEE-47CC-8F51-3753CE210DDE}" dt="2021-01-26T21:41:26.923" v="801" actId="1035"/>
        <pc:sldMkLst>
          <pc:docMk/>
          <pc:sldMk cId="2281500020" sldId="278"/>
        </pc:sldMkLst>
        <pc:spChg chg="del">
          <ac:chgData name="Jefferson Javier Pazmino Mendoza" userId="d6c8c0a7-df54-4e84-9084-bdfd28ed4a32" providerId="ADAL" clId="{29917E27-2BEE-47CC-8F51-3753CE210DDE}" dt="2021-01-26T21:08:45.542" v="164" actId="478"/>
          <ac:spMkLst>
            <pc:docMk/>
            <pc:sldMk cId="2281500020" sldId="278"/>
            <ac:spMk id="2" creationId="{30CF2E1E-A20B-4514-9735-1BB0AD4A9CC5}"/>
          </ac:spMkLst>
        </pc:spChg>
        <pc:spChg chg="add mod">
          <ac:chgData name="Jefferson Javier Pazmino Mendoza" userId="d6c8c0a7-df54-4e84-9084-bdfd28ed4a32" providerId="ADAL" clId="{29917E27-2BEE-47CC-8F51-3753CE210DDE}" dt="2021-01-26T21:40:53.827" v="778" actId="1037"/>
          <ac:spMkLst>
            <pc:docMk/>
            <pc:sldMk cId="2281500020" sldId="278"/>
            <ac:spMk id="2" creationId="{A95165B2-C7F6-4F02-A6D8-CA3506971904}"/>
          </ac:spMkLst>
        </pc:spChg>
        <pc:spChg chg="del">
          <ac:chgData name="Jefferson Javier Pazmino Mendoza" userId="d6c8c0a7-df54-4e84-9084-bdfd28ed4a32" providerId="ADAL" clId="{29917E27-2BEE-47CC-8F51-3753CE210DDE}" dt="2021-01-26T21:08:44.158" v="163" actId="478"/>
          <ac:spMkLst>
            <pc:docMk/>
            <pc:sldMk cId="2281500020" sldId="278"/>
            <ac:spMk id="3" creationId="{6460F436-5770-474F-94E9-62D69EB17DF9}"/>
          </ac:spMkLst>
        </pc:spChg>
        <pc:spChg chg="add mod">
          <ac:chgData name="Jefferson Javier Pazmino Mendoza" userId="d6c8c0a7-df54-4e84-9084-bdfd28ed4a32" providerId="ADAL" clId="{29917E27-2BEE-47CC-8F51-3753CE210DDE}" dt="2021-01-26T21:09:05.363" v="165"/>
          <ac:spMkLst>
            <pc:docMk/>
            <pc:sldMk cId="2281500020" sldId="278"/>
            <ac:spMk id="4" creationId="{DF5082EA-5D1A-4882-85C1-F54436382D29}"/>
          </ac:spMkLst>
        </pc:spChg>
        <pc:spChg chg="add mod">
          <ac:chgData name="Jefferson Javier Pazmino Mendoza" userId="d6c8c0a7-df54-4e84-9084-bdfd28ed4a32" providerId="ADAL" clId="{29917E27-2BEE-47CC-8F51-3753CE210DDE}" dt="2021-01-26T21:09:33.074" v="209" actId="14100"/>
          <ac:spMkLst>
            <pc:docMk/>
            <pc:sldMk cId="2281500020" sldId="278"/>
            <ac:spMk id="5" creationId="{AA860467-D1BF-48CF-AB83-6AFE81DB5CE4}"/>
          </ac:spMkLst>
        </pc:spChg>
        <pc:spChg chg="add mod">
          <ac:chgData name="Jefferson Javier Pazmino Mendoza" userId="d6c8c0a7-df54-4e84-9084-bdfd28ed4a32" providerId="ADAL" clId="{29917E27-2BEE-47CC-8F51-3753CE210DDE}" dt="2021-01-26T21:39:24.355" v="763" actId="1035"/>
          <ac:spMkLst>
            <pc:docMk/>
            <pc:sldMk cId="2281500020" sldId="278"/>
            <ac:spMk id="7" creationId="{D7761992-0FE9-4DF3-9403-D220776A4A03}"/>
          </ac:spMkLst>
        </pc:spChg>
        <pc:spChg chg="add mod">
          <ac:chgData name="Jefferson Javier Pazmino Mendoza" userId="d6c8c0a7-df54-4e84-9084-bdfd28ed4a32" providerId="ADAL" clId="{29917E27-2BEE-47CC-8F51-3753CE210DDE}" dt="2021-01-26T21:41:26.923" v="801" actId="1035"/>
          <ac:spMkLst>
            <pc:docMk/>
            <pc:sldMk cId="2281500020" sldId="278"/>
            <ac:spMk id="9" creationId="{DE3AC86F-C376-49CF-A8D7-1B53B0284BAF}"/>
          </ac:spMkLst>
        </pc:spChg>
        <pc:spChg chg="add mod">
          <ac:chgData name="Jefferson Javier Pazmino Mendoza" userId="d6c8c0a7-df54-4e84-9084-bdfd28ed4a32" providerId="ADAL" clId="{29917E27-2BEE-47CC-8F51-3753CE210DDE}" dt="2021-01-26T21:41:20.740" v="795" actId="1038"/>
          <ac:spMkLst>
            <pc:docMk/>
            <pc:sldMk cId="2281500020" sldId="278"/>
            <ac:spMk id="10" creationId="{E7CA820E-2D99-4FB9-9388-BD1ACDAA50C1}"/>
          </ac:spMkLst>
        </pc:spChg>
        <pc:spChg chg="add mod">
          <ac:chgData name="Jefferson Javier Pazmino Mendoza" userId="d6c8c0a7-df54-4e84-9084-bdfd28ed4a32" providerId="ADAL" clId="{29917E27-2BEE-47CC-8F51-3753CE210DDE}" dt="2021-01-26T21:39:11.149" v="752"/>
          <ac:spMkLst>
            <pc:docMk/>
            <pc:sldMk cId="2281500020" sldId="278"/>
            <ac:spMk id="12" creationId="{A199D283-BE08-4C83-8413-B008DB5463BD}"/>
          </ac:spMkLst>
        </pc:spChg>
        <pc:spChg chg="add mod">
          <ac:chgData name="Jefferson Javier Pazmino Mendoza" userId="d6c8c0a7-df54-4e84-9084-bdfd28ed4a32" providerId="ADAL" clId="{29917E27-2BEE-47CC-8F51-3753CE210DDE}" dt="2021-01-26T21:41:04.356" v="781" actId="14100"/>
          <ac:spMkLst>
            <pc:docMk/>
            <pc:sldMk cId="2281500020" sldId="278"/>
            <ac:spMk id="13" creationId="{AB741363-03F4-482F-91E2-76A483D0E59E}"/>
          </ac:spMkLst>
        </pc:spChg>
        <pc:picChg chg="add mod">
          <ac:chgData name="Jefferson Javier Pazmino Mendoza" userId="d6c8c0a7-df54-4e84-9084-bdfd28ed4a32" providerId="ADAL" clId="{29917E27-2BEE-47CC-8F51-3753CE210DDE}" dt="2021-01-26T21:39:17.067" v="753" actId="1076"/>
          <ac:picMkLst>
            <pc:docMk/>
            <pc:sldMk cId="2281500020" sldId="278"/>
            <ac:picMk id="8" creationId="{6648BC41-004A-4FC5-8CC7-04842BE0D10E}"/>
          </ac:picMkLst>
        </pc:picChg>
        <pc:picChg chg="mod">
          <ac:chgData name="Jefferson Javier Pazmino Mendoza" userId="d6c8c0a7-df54-4e84-9084-bdfd28ed4a32" providerId="ADAL" clId="{29917E27-2BEE-47CC-8F51-3753CE210DDE}" dt="2021-01-26T21:39:40.494" v="768" actId="14100"/>
          <ac:picMkLst>
            <pc:docMk/>
            <pc:sldMk cId="2281500020" sldId="278"/>
            <ac:picMk id="3074" creationId="{8A872853-574F-4386-B268-50502F517BA1}"/>
          </ac:picMkLst>
        </pc:picChg>
        <pc:cxnChg chg="add mod">
          <ac:chgData name="Jefferson Javier Pazmino Mendoza" userId="d6c8c0a7-df54-4e84-9084-bdfd28ed4a32" providerId="ADAL" clId="{29917E27-2BEE-47CC-8F51-3753CE210DDE}" dt="2021-01-26T21:39:11.149" v="752"/>
          <ac:cxnSpMkLst>
            <pc:docMk/>
            <pc:sldMk cId="2281500020" sldId="278"/>
            <ac:cxnSpMk id="11" creationId="{5C565712-091B-4937-B5EE-7BA035B6F9C4}"/>
          </ac:cxnSpMkLst>
        </pc:cxnChg>
      </pc:sldChg>
      <pc:sldChg chg="addSp">
        <pc:chgData name="Jefferson Javier Pazmino Mendoza" userId="d6c8c0a7-df54-4e84-9084-bdfd28ed4a32" providerId="ADAL" clId="{29917E27-2BEE-47CC-8F51-3753CE210DDE}" dt="2021-01-26T21:22:43.431" v="527"/>
        <pc:sldMkLst>
          <pc:docMk/>
          <pc:sldMk cId="1195543867" sldId="279"/>
        </pc:sldMkLst>
        <pc:picChg chg="add">
          <ac:chgData name="Jefferson Javier Pazmino Mendoza" userId="d6c8c0a7-df54-4e84-9084-bdfd28ed4a32" providerId="ADAL" clId="{29917E27-2BEE-47CC-8F51-3753CE210DDE}" dt="2021-01-26T21:22:43.431" v="527"/>
          <ac:picMkLst>
            <pc:docMk/>
            <pc:sldMk cId="1195543867" sldId="279"/>
            <ac:picMk id="1026" creationId="{4B56D3DD-9944-4622-8098-5EA5E3880D00}"/>
          </ac:picMkLst>
        </pc:picChg>
      </pc:sldChg>
      <pc:sldChg chg="addSp delSp modSp new add del mod modAnim">
        <pc:chgData name="Jefferson Javier Pazmino Mendoza" userId="d6c8c0a7-df54-4e84-9084-bdfd28ed4a32" providerId="ADAL" clId="{29917E27-2BEE-47CC-8F51-3753CE210DDE}" dt="2021-01-26T21:34:02.548" v="727" actId="14100"/>
        <pc:sldMkLst>
          <pc:docMk/>
          <pc:sldMk cId="1745654644" sldId="279"/>
        </pc:sldMkLst>
        <pc:spChg chg="del">
          <ac:chgData name="Jefferson Javier Pazmino Mendoza" userId="d6c8c0a7-df54-4e84-9084-bdfd28ed4a32" providerId="ADAL" clId="{29917E27-2BEE-47CC-8F51-3753CE210DDE}" dt="2021-01-26T21:10:44.056" v="223" actId="478"/>
          <ac:spMkLst>
            <pc:docMk/>
            <pc:sldMk cId="1745654644" sldId="279"/>
            <ac:spMk id="2" creationId="{0FFEBE57-0454-42E5-88CC-B39600C2FFCB}"/>
          </ac:spMkLst>
        </pc:spChg>
        <pc:spChg chg="del">
          <ac:chgData name="Jefferson Javier Pazmino Mendoza" userId="d6c8c0a7-df54-4e84-9084-bdfd28ed4a32" providerId="ADAL" clId="{29917E27-2BEE-47CC-8F51-3753CE210DDE}" dt="2021-01-26T21:10:43.392" v="222" actId="478"/>
          <ac:spMkLst>
            <pc:docMk/>
            <pc:sldMk cId="1745654644" sldId="279"/>
            <ac:spMk id="3" creationId="{34A511D8-EC6D-4A23-AAC4-135F0509D289}"/>
          </ac:spMkLst>
        </pc:spChg>
        <pc:spChg chg="add mod">
          <ac:chgData name="Jefferson Javier Pazmino Mendoza" userId="d6c8c0a7-df54-4e84-9084-bdfd28ed4a32" providerId="ADAL" clId="{29917E27-2BEE-47CC-8F51-3753CE210DDE}" dt="2021-01-26T21:10:45.200" v="224"/>
          <ac:spMkLst>
            <pc:docMk/>
            <pc:sldMk cId="1745654644" sldId="279"/>
            <ac:spMk id="4" creationId="{F959EACD-1564-4E27-A44F-B9EC7B3DCF24}"/>
          </ac:spMkLst>
        </pc:spChg>
        <pc:spChg chg="add mod">
          <ac:chgData name="Jefferson Javier Pazmino Mendoza" userId="d6c8c0a7-df54-4e84-9084-bdfd28ed4a32" providerId="ADAL" clId="{29917E27-2BEE-47CC-8F51-3753CE210DDE}" dt="2021-01-26T21:11:02.637" v="238" actId="1038"/>
          <ac:spMkLst>
            <pc:docMk/>
            <pc:sldMk cId="1745654644" sldId="279"/>
            <ac:spMk id="5" creationId="{056FE019-6C31-4EE4-9019-048AD6C2C07F}"/>
          </ac:spMkLst>
        </pc:spChg>
        <pc:spChg chg="add del mod">
          <ac:chgData name="Jefferson Javier Pazmino Mendoza" userId="d6c8c0a7-df54-4e84-9084-bdfd28ed4a32" providerId="ADAL" clId="{29917E27-2BEE-47CC-8F51-3753CE210DDE}" dt="2021-01-26T21:34:02.548" v="727" actId="14100"/>
          <ac:spMkLst>
            <pc:docMk/>
            <pc:sldMk cId="1745654644" sldId="279"/>
            <ac:spMk id="7" creationId="{12E3DBF9-4AA7-49F6-A603-69A3D337282E}"/>
          </ac:spMkLst>
        </pc:spChg>
        <pc:spChg chg="add del mod ord">
          <ac:chgData name="Jefferson Javier Pazmino Mendoza" userId="d6c8c0a7-df54-4e84-9084-bdfd28ed4a32" providerId="ADAL" clId="{29917E27-2BEE-47CC-8F51-3753CE210DDE}" dt="2021-01-26T21:12:37.999" v="269" actId="478"/>
          <ac:spMkLst>
            <pc:docMk/>
            <pc:sldMk cId="1745654644" sldId="279"/>
            <ac:spMk id="8" creationId="{CD431857-CDD9-48C7-9AE9-57627CD005E3}"/>
          </ac:spMkLst>
        </pc:spChg>
        <pc:spChg chg="mod topLvl">
          <ac:chgData name="Jefferson Javier Pazmino Mendoza" userId="d6c8c0a7-df54-4e84-9084-bdfd28ed4a32" providerId="ADAL" clId="{29917E27-2BEE-47CC-8F51-3753CE210DDE}" dt="2021-01-26T21:19:02.787" v="447" actId="165"/>
          <ac:spMkLst>
            <pc:docMk/>
            <pc:sldMk cId="1745654644" sldId="279"/>
            <ac:spMk id="10" creationId="{647C8CE0-63BF-4AF4-B3D6-3C924DC93053}"/>
          </ac:spMkLst>
        </pc:spChg>
        <pc:spChg chg="mod topLvl">
          <ac:chgData name="Jefferson Javier Pazmino Mendoza" userId="d6c8c0a7-df54-4e84-9084-bdfd28ed4a32" providerId="ADAL" clId="{29917E27-2BEE-47CC-8F51-3753CE210DDE}" dt="2021-01-26T21:19:02.787" v="447" actId="165"/>
          <ac:spMkLst>
            <pc:docMk/>
            <pc:sldMk cId="1745654644" sldId="279"/>
            <ac:spMk id="11" creationId="{8D4E2815-A038-47D4-8269-CDBEF700D380}"/>
          </ac:spMkLst>
        </pc:spChg>
        <pc:spChg chg="mod topLvl">
          <ac:chgData name="Jefferson Javier Pazmino Mendoza" userId="d6c8c0a7-df54-4e84-9084-bdfd28ed4a32" providerId="ADAL" clId="{29917E27-2BEE-47CC-8F51-3753CE210DDE}" dt="2021-01-26T21:19:02.787" v="447" actId="165"/>
          <ac:spMkLst>
            <pc:docMk/>
            <pc:sldMk cId="1745654644" sldId="279"/>
            <ac:spMk id="12" creationId="{97D6B154-3DDE-401F-8F82-CB663C462480}"/>
          </ac:spMkLst>
        </pc:spChg>
        <pc:spChg chg="mod topLvl">
          <ac:chgData name="Jefferson Javier Pazmino Mendoza" userId="d6c8c0a7-df54-4e84-9084-bdfd28ed4a32" providerId="ADAL" clId="{29917E27-2BEE-47CC-8F51-3753CE210DDE}" dt="2021-01-26T21:19:02.787" v="447" actId="165"/>
          <ac:spMkLst>
            <pc:docMk/>
            <pc:sldMk cId="1745654644" sldId="279"/>
            <ac:spMk id="13" creationId="{25F6584F-4B29-413B-9A85-86107E545417}"/>
          </ac:spMkLst>
        </pc:spChg>
        <pc:spChg chg="mod topLvl">
          <ac:chgData name="Jefferson Javier Pazmino Mendoza" userId="d6c8c0a7-df54-4e84-9084-bdfd28ed4a32" providerId="ADAL" clId="{29917E27-2BEE-47CC-8F51-3753CE210DDE}" dt="2021-01-26T21:24:20.691" v="548" actId="1076"/>
          <ac:spMkLst>
            <pc:docMk/>
            <pc:sldMk cId="1745654644" sldId="279"/>
            <ac:spMk id="14" creationId="{CEAE51F7-7FF6-4C5C-9270-6ABF516B9489}"/>
          </ac:spMkLst>
        </pc:spChg>
        <pc:spChg chg="mod topLvl">
          <ac:chgData name="Jefferson Javier Pazmino Mendoza" userId="d6c8c0a7-df54-4e84-9084-bdfd28ed4a32" providerId="ADAL" clId="{29917E27-2BEE-47CC-8F51-3753CE210DDE}" dt="2021-01-26T21:19:02.787" v="447" actId="165"/>
          <ac:spMkLst>
            <pc:docMk/>
            <pc:sldMk cId="1745654644" sldId="279"/>
            <ac:spMk id="15" creationId="{D4C74C34-FE91-4018-95D9-3ED2AB73C9BF}"/>
          </ac:spMkLst>
        </pc:spChg>
        <pc:spChg chg="mod topLvl">
          <ac:chgData name="Jefferson Javier Pazmino Mendoza" userId="d6c8c0a7-df54-4e84-9084-bdfd28ed4a32" providerId="ADAL" clId="{29917E27-2BEE-47CC-8F51-3753CE210DDE}" dt="2021-01-26T21:19:02.787" v="447" actId="165"/>
          <ac:spMkLst>
            <pc:docMk/>
            <pc:sldMk cId="1745654644" sldId="279"/>
            <ac:spMk id="16" creationId="{1F2C1990-9C23-46B9-888F-A355E01248AC}"/>
          </ac:spMkLst>
        </pc:spChg>
        <pc:spChg chg="mod topLvl">
          <ac:chgData name="Jefferson Javier Pazmino Mendoza" userId="d6c8c0a7-df54-4e84-9084-bdfd28ed4a32" providerId="ADAL" clId="{29917E27-2BEE-47CC-8F51-3753CE210DDE}" dt="2021-01-26T21:19:02.787" v="447" actId="165"/>
          <ac:spMkLst>
            <pc:docMk/>
            <pc:sldMk cId="1745654644" sldId="279"/>
            <ac:spMk id="17" creationId="{6E134BAF-48C4-4FE3-B036-B6D3FD0937A1}"/>
          </ac:spMkLst>
        </pc:spChg>
        <pc:spChg chg="mod topLvl">
          <ac:chgData name="Jefferson Javier Pazmino Mendoza" userId="d6c8c0a7-df54-4e84-9084-bdfd28ed4a32" providerId="ADAL" clId="{29917E27-2BEE-47CC-8F51-3753CE210DDE}" dt="2021-01-26T21:19:12.264" v="449" actId="1076"/>
          <ac:spMkLst>
            <pc:docMk/>
            <pc:sldMk cId="1745654644" sldId="279"/>
            <ac:spMk id="18" creationId="{800CE7A6-027A-4820-BABF-EB73C9D0B2DA}"/>
          </ac:spMkLst>
        </pc:spChg>
        <pc:spChg chg="mod topLvl">
          <ac:chgData name="Jefferson Javier Pazmino Mendoza" userId="d6c8c0a7-df54-4e84-9084-bdfd28ed4a32" providerId="ADAL" clId="{29917E27-2BEE-47CC-8F51-3753CE210DDE}" dt="2021-01-26T21:19:02.787" v="447" actId="165"/>
          <ac:spMkLst>
            <pc:docMk/>
            <pc:sldMk cId="1745654644" sldId="279"/>
            <ac:spMk id="19" creationId="{11B83E05-AAD2-4C89-B5A4-BB0BE20332AD}"/>
          </ac:spMkLst>
        </pc:spChg>
        <pc:spChg chg="add mod topLvl">
          <ac:chgData name="Jefferson Javier Pazmino Mendoza" userId="d6c8c0a7-df54-4e84-9084-bdfd28ed4a32" providerId="ADAL" clId="{29917E27-2BEE-47CC-8F51-3753CE210DDE}" dt="2021-01-26T21:32:41.921" v="702" actId="207"/>
          <ac:spMkLst>
            <pc:docMk/>
            <pc:sldMk cId="1745654644" sldId="279"/>
            <ac:spMk id="27" creationId="{50BDD91B-AD47-4C80-AC53-E2F20390ED4D}"/>
          </ac:spMkLst>
        </pc:spChg>
        <pc:spChg chg="add mod topLvl">
          <ac:chgData name="Jefferson Javier Pazmino Mendoza" userId="d6c8c0a7-df54-4e84-9084-bdfd28ed4a32" providerId="ADAL" clId="{29917E27-2BEE-47CC-8F51-3753CE210DDE}" dt="2021-01-26T21:32:41.921" v="702" actId="207"/>
          <ac:spMkLst>
            <pc:docMk/>
            <pc:sldMk cId="1745654644" sldId="279"/>
            <ac:spMk id="28" creationId="{E127487E-FEAF-46BC-93A8-BEE0386601B4}"/>
          </ac:spMkLst>
        </pc:spChg>
        <pc:spChg chg="add del mod topLvl">
          <ac:chgData name="Jefferson Javier Pazmino Mendoza" userId="d6c8c0a7-df54-4e84-9084-bdfd28ed4a32" providerId="ADAL" clId="{29917E27-2BEE-47CC-8F51-3753CE210DDE}" dt="2021-01-26T21:29:52.539" v="621" actId="478"/>
          <ac:spMkLst>
            <pc:docMk/>
            <pc:sldMk cId="1745654644" sldId="279"/>
            <ac:spMk id="29" creationId="{8D8D91CE-B4B7-48CE-B8E5-C9869B56E602}"/>
          </ac:spMkLst>
        </pc:spChg>
        <pc:spChg chg="add del mod">
          <ac:chgData name="Jefferson Javier Pazmino Mendoza" userId="d6c8c0a7-df54-4e84-9084-bdfd28ed4a32" providerId="ADAL" clId="{29917E27-2BEE-47CC-8F51-3753CE210DDE}" dt="2021-01-26T21:18:53.793" v="443" actId="478"/>
          <ac:spMkLst>
            <pc:docMk/>
            <pc:sldMk cId="1745654644" sldId="279"/>
            <ac:spMk id="30" creationId="{A27AED6C-CC2F-4BA9-855B-F959945379F2}"/>
          </ac:spMkLst>
        </pc:spChg>
        <pc:spChg chg="add mod topLvl">
          <ac:chgData name="Jefferson Javier Pazmino Mendoza" userId="d6c8c0a7-df54-4e84-9084-bdfd28ed4a32" providerId="ADAL" clId="{29917E27-2BEE-47CC-8F51-3753CE210DDE}" dt="2021-01-26T21:32:41.921" v="702" actId="207"/>
          <ac:spMkLst>
            <pc:docMk/>
            <pc:sldMk cId="1745654644" sldId="279"/>
            <ac:spMk id="31" creationId="{979BE928-5959-4296-841C-8AFD7CC820EB}"/>
          </ac:spMkLst>
        </pc:spChg>
        <pc:spChg chg="add mod topLvl">
          <ac:chgData name="Jefferson Javier Pazmino Mendoza" userId="d6c8c0a7-df54-4e84-9084-bdfd28ed4a32" providerId="ADAL" clId="{29917E27-2BEE-47CC-8F51-3753CE210DDE}" dt="2021-01-26T21:32:41.921" v="702" actId="207"/>
          <ac:spMkLst>
            <pc:docMk/>
            <pc:sldMk cId="1745654644" sldId="279"/>
            <ac:spMk id="34" creationId="{905FF36B-D66F-4EB9-BFC9-1302587807F4}"/>
          </ac:spMkLst>
        </pc:spChg>
        <pc:spChg chg="add mod">
          <ac:chgData name="Jefferson Javier Pazmino Mendoza" userId="d6c8c0a7-df54-4e84-9084-bdfd28ed4a32" providerId="ADAL" clId="{29917E27-2BEE-47CC-8F51-3753CE210DDE}" dt="2021-01-26T21:32:41.921" v="702" actId="207"/>
          <ac:spMkLst>
            <pc:docMk/>
            <pc:sldMk cId="1745654644" sldId="279"/>
            <ac:spMk id="35" creationId="{B2AA8CFE-A507-4BB9-846D-70B727C6388D}"/>
          </ac:spMkLst>
        </pc:spChg>
        <pc:spChg chg="add mod">
          <ac:chgData name="Jefferson Javier Pazmino Mendoza" userId="d6c8c0a7-df54-4e84-9084-bdfd28ed4a32" providerId="ADAL" clId="{29917E27-2BEE-47CC-8F51-3753CE210DDE}" dt="2021-01-26T21:32:41.921" v="702" actId="207"/>
          <ac:spMkLst>
            <pc:docMk/>
            <pc:sldMk cId="1745654644" sldId="279"/>
            <ac:spMk id="36" creationId="{9ADF7BE2-3A2C-4CF5-BFC1-5A36506EF7ED}"/>
          </ac:spMkLst>
        </pc:spChg>
        <pc:spChg chg="add mod">
          <ac:chgData name="Jefferson Javier Pazmino Mendoza" userId="d6c8c0a7-df54-4e84-9084-bdfd28ed4a32" providerId="ADAL" clId="{29917E27-2BEE-47CC-8F51-3753CE210DDE}" dt="2021-01-26T21:18:29.956" v="400" actId="14100"/>
          <ac:spMkLst>
            <pc:docMk/>
            <pc:sldMk cId="1745654644" sldId="279"/>
            <ac:spMk id="38" creationId="{2BC15E96-82F1-4C83-AFA8-50539BDF1DC4}"/>
          </ac:spMkLst>
        </pc:spChg>
        <pc:grpChg chg="add del mod topLvl">
          <ac:chgData name="Jefferson Javier Pazmino Mendoza" userId="d6c8c0a7-df54-4e84-9084-bdfd28ed4a32" providerId="ADAL" clId="{29917E27-2BEE-47CC-8F51-3753CE210DDE}" dt="2021-01-26T21:19:02.787" v="447" actId="165"/>
          <ac:grpSpMkLst>
            <pc:docMk/>
            <pc:sldMk cId="1745654644" sldId="279"/>
            <ac:grpSpMk id="9" creationId="{A10B2A55-2000-4540-850C-17C5D00E5C84}"/>
          </ac:grpSpMkLst>
        </pc:grpChg>
        <pc:grpChg chg="add del mod topLvl">
          <ac:chgData name="Jefferson Javier Pazmino Mendoza" userId="d6c8c0a7-df54-4e84-9084-bdfd28ed4a32" providerId="ADAL" clId="{29917E27-2BEE-47CC-8F51-3753CE210DDE}" dt="2021-01-26T21:19:02.787" v="447" actId="165"/>
          <ac:grpSpMkLst>
            <pc:docMk/>
            <pc:sldMk cId="1745654644" sldId="279"/>
            <ac:grpSpMk id="35" creationId="{3046EB0F-FCCA-4B99-99D9-A96FE5C980DD}"/>
          </ac:grpSpMkLst>
        </pc:grpChg>
        <pc:grpChg chg="add del mod">
          <ac:chgData name="Jefferson Javier Pazmino Mendoza" userId="d6c8c0a7-df54-4e84-9084-bdfd28ed4a32" providerId="ADAL" clId="{29917E27-2BEE-47CC-8F51-3753CE210DDE}" dt="2021-01-26T21:18:59.070" v="446" actId="165"/>
          <ac:grpSpMkLst>
            <pc:docMk/>
            <pc:sldMk cId="1745654644" sldId="279"/>
            <ac:grpSpMk id="36" creationId="{FF9D3D49-010E-43C3-BD14-EA2FECC4925D}"/>
          </ac:grpSpMkLst>
        </pc:grpChg>
        <pc:picChg chg="add mod topLvl">
          <ac:chgData name="Jefferson Javier Pazmino Mendoza" userId="d6c8c0a7-df54-4e84-9084-bdfd28ed4a32" providerId="ADAL" clId="{29917E27-2BEE-47CC-8F51-3753CE210DDE}" dt="2021-01-26T21:32:56.658" v="704" actId="1076"/>
          <ac:picMkLst>
            <pc:docMk/>
            <pc:sldMk cId="1745654644" sldId="279"/>
            <ac:picMk id="20" creationId="{E58D618A-6467-4882-A5F0-103E0A3B28E7}"/>
          </ac:picMkLst>
        </pc:picChg>
        <pc:picChg chg="add del mod topLvl">
          <ac:chgData name="Jefferson Javier Pazmino Mendoza" userId="d6c8c0a7-df54-4e84-9084-bdfd28ed4a32" providerId="ADAL" clId="{29917E27-2BEE-47CC-8F51-3753CE210DDE}" dt="2021-01-26T21:29:54.868" v="622" actId="21"/>
          <ac:picMkLst>
            <pc:docMk/>
            <pc:sldMk cId="1745654644" sldId="279"/>
            <ac:picMk id="21" creationId="{D0F6ADF4-4DE8-4BE2-A8B7-7F91C8234E2C}"/>
          </ac:picMkLst>
        </pc:picChg>
        <pc:picChg chg="add mod topLvl">
          <ac:chgData name="Jefferson Javier Pazmino Mendoza" userId="d6c8c0a7-df54-4e84-9084-bdfd28ed4a32" providerId="ADAL" clId="{29917E27-2BEE-47CC-8F51-3753CE210DDE}" dt="2021-01-26T21:32:28.143" v="701"/>
          <ac:picMkLst>
            <pc:docMk/>
            <pc:sldMk cId="1745654644" sldId="279"/>
            <ac:picMk id="22" creationId="{0A44C5D5-E478-4FCB-A880-F86BCADBFFE4}"/>
          </ac:picMkLst>
        </pc:picChg>
        <pc:picChg chg="add del mod topLvl">
          <ac:chgData name="Jefferson Javier Pazmino Mendoza" userId="d6c8c0a7-df54-4e84-9084-bdfd28ed4a32" providerId="ADAL" clId="{29917E27-2BEE-47CC-8F51-3753CE210DDE}" dt="2021-01-26T21:27:30.912" v="594" actId="478"/>
          <ac:picMkLst>
            <pc:docMk/>
            <pc:sldMk cId="1745654644" sldId="279"/>
            <ac:picMk id="23" creationId="{3E354D80-5EA2-4C7E-9A3C-C21BCDA746A4}"/>
          </ac:picMkLst>
        </pc:picChg>
        <pc:picChg chg="add del mod topLvl">
          <ac:chgData name="Jefferson Javier Pazmino Mendoza" userId="d6c8c0a7-df54-4e84-9084-bdfd28ed4a32" providerId="ADAL" clId="{29917E27-2BEE-47CC-8F51-3753CE210DDE}" dt="2021-01-26T21:27:29.584" v="593" actId="478"/>
          <ac:picMkLst>
            <pc:docMk/>
            <pc:sldMk cId="1745654644" sldId="279"/>
            <ac:picMk id="24" creationId="{65C0E56B-B421-43C1-BBEA-0C722A246ADA}"/>
          </ac:picMkLst>
        </pc:picChg>
        <pc:picChg chg="add mod topLvl">
          <ac:chgData name="Jefferson Javier Pazmino Mendoza" userId="d6c8c0a7-df54-4e84-9084-bdfd28ed4a32" providerId="ADAL" clId="{29917E27-2BEE-47CC-8F51-3753CE210DDE}" dt="2021-01-26T21:31:57.259" v="695"/>
          <ac:picMkLst>
            <pc:docMk/>
            <pc:sldMk cId="1745654644" sldId="279"/>
            <ac:picMk id="25" creationId="{409FF63E-69AB-4704-B0BA-DFAB8B07EE1F}"/>
          </ac:picMkLst>
        </pc:picChg>
        <pc:picChg chg="add del mod topLvl">
          <ac:chgData name="Jefferson Javier Pazmino Mendoza" userId="d6c8c0a7-df54-4e84-9084-bdfd28ed4a32" providerId="ADAL" clId="{29917E27-2BEE-47CC-8F51-3753CE210DDE}" dt="2021-01-26T21:29:47.311" v="619" actId="478"/>
          <ac:picMkLst>
            <pc:docMk/>
            <pc:sldMk cId="1745654644" sldId="279"/>
            <ac:picMk id="26" creationId="{79419C02-9E11-4872-884C-36A317E42755}"/>
          </ac:picMkLst>
        </pc:picChg>
        <pc:picChg chg="add mod topLvl">
          <ac:chgData name="Jefferson Javier Pazmino Mendoza" userId="d6c8c0a7-df54-4e84-9084-bdfd28ed4a32" providerId="ADAL" clId="{29917E27-2BEE-47CC-8F51-3753CE210DDE}" dt="2021-01-26T21:32:06.283" v="697"/>
          <ac:picMkLst>
            <pc:docMk/>
            <pc:sldMk cId="1745654644" sldId="279"/>
            <ac:picMk id="32" creationId="{47CAEAC9-A030-4477-B0A0-BC3797B2559A}"/>
          </ac:picMkLst>
        </pc:picChg>
        <pc:picChg chg="add mod topLvl">
          <ac:chgData name="Jefferson Javier Pazmino Mendoza" userId="d6c8c0a7-df54-4e84-9084-bdfd28ed4a32" providerId="ADAL" clId="{29917E27-2BEE-47CC-8F51-3753CE210DDE}" dt="2021-01-26T21:32:03.096" v="696"/>
          <ac:picMkLst>
            <pc:docMk/>
            <pc:sldMk cId="1745654644" sldId="279"/>
            <ac:picMk id="33" creationId="{D0224CBC-B176-4B54-9091-D84F9B8471BB}"/>
          </ac:picMkLst>
        </pc:picChg>
        <pc:picChg chg="mod">
          <ac:chgData name="Jefferson Javier Pazmino Mendoza" userId="d6c8c0a7-df54-4e84-9084-bdfd28ed4a32" providerId="ADAL" clId="{29917E27-2BEE-47CC-8F51-3753CE210DDE}" dt="2021-01-26T21:32:20.911" v="700" actId="1366"/>
          <ac:picMkLst>
            <pc:docMk/>
            <pc:sldMk cId="1745654644" sldId="279"/>
            <ac:picMk id="1026" creationId="{4B56D3DD-9944-4622-8098-5EA5E3880D00}"/>
          </ac:picMkLst>
        </pc:picChg>
        <pc:picChg chg="mod">
          <ac:chgData name="Jefferson Javier Pazmino Mendoza" userId="d6c8c0a7-df54-4e84-9084-bdfd28ed4a32" providerId="ADAL" clId="{29917E27-2BEE-47CC-8F51-3753CE210DDE}" dt="2021-01-26T21:32:17.013" v="699"/>
          <ac:picMkLst>
            <pc:docMk/>
            <pc:sldMk cId="1745654644" sldId="279"/>
            <ac:picMk id="2050" creationId="{52C0CD02-4F22-41D3-866A-27A44501D60B}"/>
          </ac:picMkLst>
        </pc:picChg>
        <pc:cxnChg chg="add mod">
          <ac:chgData name="Jefferson Javier Pazmino Mendoza" userId="d6c8c0a7-df54-4e84-9084-bdfd28ed4a32" providerId="ADAL" clId="{29917E27-2BEE-47CC-8F51-3753CE210DDE}" dt="2021-01-26T21:18:29.956" v="400" actId="14100"/>
          <ac:cxnSpMkLst>
            <pc:docMk/>
            <pc:sldMk cId="1745654644" sldId="279"/>
            <ac:cxnSpMk id="37" creationId="{66DDB8DA-BB00-4249-88A3-13DD5C1B5AA7}"/>
          </ac:cxnSpMkLst>
        </pc:cxnChg>
      </pc:sldChg>
      <pc:sldChg chg="addSp">
        <pc:chgData name="Jefferson Javier Pazmino Mendoza" userId="d6c8c0a7-df54-4e84-9084-bdfd28ed4a32" providerId="ADAL" clId="{29917E27-2BEE-47CC-8F51-3753CE210DDE}" dt="2021-01-26T21:29:03.502" v="608"/>
        <pc:sldMkLst>
          <pc:docMk/>
          <pc:sldMk cId="3361543134" sldId="279"/>
        </pc:sldMkLst>
        <pc:picChg chg="add">
          <ac:chgData name="Jefferson Javier Pazmino Mendoza" userId="d6c8c0a7-df54-4e84-9084-bdfd28ed4a32" providerId="ADAL" clId="{29917E27-2BEE-47CC-8F51-3753CE210DDE}" dt="2021-01-26T21:29:03.502" v="608"/>
          <ac:picMkLst>
            <pc:docMk/>
            <pc:sldMk cId="3361543134" sldId="279"/>
            <ac:picMk id="2050" creationId="{52C0CD02-4F22-41D3-866A-27A44501D60B}"/>
          </ac:picMkLst>
        </pc:picChg>
      </pc:sldChg>
      <pc:sldChg chg="addSp delSp modSp new mod">
        <pc:chgData name="Jefferson Javier Pazmino Mendoza" userId="d6c8c0a7-df54-4e84-9084-bdfd28ed4a32" providerId="ADAL" clId="{29917E27-2BEE-47CC-8F51-3753CE210DDE}" dt="2021-01-26T22:06:57.966" v="1020" actId="14100"/>
        <pc:sldMkLst>
          <pc:docMk/>
          <pc:sldMk cId="2244219848" sldId="280"/>
        </pc:sldMkLst>
        <pc:spChg chg="del">
          <ac:chgData name="Jefferson Javier Pazmino Mendoza" userId="d6c8c0a7-df54-4e84-9084-bdfd28ed4a32" providerId="ADAL" clId="{29917E27-2BEE-47CC-8F51-3753CE210DDE}" dt="2021-01-26T21:10:48.281" v="226" actId="478"/>
          <ac:spMkLst>
            <pc:docMk/>
            <pc:sldMk cId="2244219848" sldId="280"/>
            <ac:spMk id="2" creationId="{2C1953CE-2445-4958-A741-B74B40485240}"/>
          </ac:spMkLst>
        </pc:spChg>
        <pc:spChg chg="del">
          <ac:chgData name="Jefferson Javier Pazmino Mendoza" userId="d6c8c0a7-df54-4e84-9084-bdfd28ed4a32" providerId="ADAL" clId="{29917E27-2BEE-47CC-8F51-3753CE210DDE}" dt="2021-01-26T21:10:47.522" v="225" actId="478"/>
          <ac:spMkLst>
            <pc:docMk/>
            <pc:sldMk cId="2244219848" sldId="280"/>
            <ac:spMk id="3" creationId="{8B7D256C-499F-4101-95A3-B5136E3546E6}"/>
          </ac:spMkLst>
        </pc:spChg>
        <pc:spChg chg="add mod">
          <ac:chgData name="Jefferson Javier Pazmino Mendoza" userId="d6c8c0a7-df54-4e84-9084-bdfd28ed4a32" providerId="ADAL" clId="{29917E27-2BEE-47CC-8F51-3753CE210DDE}" dt="2021-01-26T21:10:49.288" v="227"/>
          <ac:spMkLst>
            <pc:docMk/>
            <pc:sldMk cId="2244219848" sldId="280"/>
            <ac:spMk id="4" creationId="{9C2FC8A4-C94D-4392-9C9D-9645BA55710C}"/>
          </ac:spMkLst>
        </pc:spChg>
        <pc:spChg chg="add mod">
          <ac:chgData name="Jefferson Javier Pazmino Mendoza" userId="d6c8c0a7-df54-4e84-9084-bdfd28ed4a32" providerId="ADAL" clId="{29917E27-2BEE-47CC-8F51-3753CE210DDE}" dt="2021-01-26T21:11:15.309" v="248" actId="1037"/>
          <ac:spMkLst>
            <pc:docMk/>
            <pc:sldMk cId="2244219848" sldId="280"/>
            <ac:spMk id="5" creationId="{99B7C2BE-E861-4067-AB3C-587F821B3817}"/>
          </ac:spMkLst>
        </pc:spChg>
        <pc:spChg chg="add mod">
          <ac:chgData name="Jefferson Javier Pazmino Mendoza" userId="d6c8c0a7-df54-4e84-9084-bdfd28ed4a32" providerId="ADAL" clId="{29917E27-2BEE-47CC-8F51-3753CE210DDE}" dt="2021-01-26T21:14:26.634" v="298" actId="20577"/>
          <ac:spMkLst>
            <pc:docMk/>
            <pc:sldMk cId="2244219848" sldId="280"/>
            <ac:spMk id="7" creationId="{C695E7B6-A084-49E5-848B-E89F0959B990}"/>
          </ac:spMkLst>
        </pc:spChg>
        <pc:spChg chg="add del mod">
          <ac:chgData name="Jefferson Javier Pazmino Mendoza" userId="d6c8c0a7-df54-4e84-9084-bdfd28ed4a32" providerId="ADAL" clId="{29917E27-2BEE-47CC-8F51-3753CE210DDE}" dt="2021-01-26T21:12:56.352" v="279" actId="478"/>
          <ac:spMkLst>
            <pc:docMk/>
            <pc:sldMk cId="2244219848" sldId="280"/>
            <ac:spMk id="8" creationId="{42131391-0F88-441A-B2D1-8BBE74A0D28E}"/>
          </ac:spMkLst>
        </pc:spChg>
        <pc:spChg chg="add mod">
          <ac:chgData name="Jefferson Javier Pazmino Mendoza" userId="d6c8c0a7-df54-4e84-9084-bdfd28ed4a32" providerId="ADAL" clId="{29917E27-2BEE-47CC-8F51-3753CE210DDE}" dt="2021-01-26T22:06:54.353" v="1019" actId="1038"/>
          <ac:spMkLst>
            <pc:docMk/>
            <pc:sldMk cId="2244219848" sldId="280"/>
            <ac:spMk id="15" creationId="{516DD412-014F-4F95-8EE8-8BC531F240F7}"/>
          </ac:spMkLst>
        </pc:spChg>
        <pc:picChg chg="add mod">
          <ac:chgData name="Jefferson Javier Pazmino Mendoza" userId="d6c8c0a7-df54-4e84-9084-bdfd28ed4a32" providerId="ADAL" clId="{29917E27-2BEE-47CC-8F51-3753CE210DDE}" dt="2021-01-26T21:58:03.568" v="852" actId="1076"/>
          <ac:picMkLst>
            <pc:docMk/>
            <pc:sldMk cId="2244219848" sldId="280"/>
            <ac:picMk id="9" creationId="{77BBACB1-ED25-451B-8D41-61CB312A0907}"/>
          </ac:picMkLst>
        </pc:picChg>
        <pc:picChg chg="add mod ord">
          <ac:chgData name="Jefferson Javier Pazmino Mendoza" userId="d6c8c0a7-df54-4e84-9084-bdfd28ed4a32" providerId="ADAL" clId="{29917E27-2BEE-47CC-8F51-3753CE210DDE}" dt="2021-01-26T22:06:49.339" v="997" actId="1038"/>
          <ac:picMkLst>
            <pc:docMk/>
            <pc:sldMk cId="2244219848" sldId="280"/>
            <ac:picMk id="11" creationId="{F51A40F2-1087-4A29-95BA-28037FBD688D}"/>
          </ac:picMkLst>
        </pc:picChg>
        <pc:picChg chg="add del mod">
          <ac:chgData name="Jefferson Javier Pazmino Mendoza" userId="d6c8c0a7-df54-4e84-9084-bdfd28ed4a32" providerId="ADAL" clId="{29917E27-2BEE-47CC-8F51-3753CE210DDE}" dt="2021-01-26T21:53:12.983" v="811"/>
          <ac:picMkLst>
            <pc:docMk/>
            <pc:sldMk cId="2244219848" sldId="280"/>
            <ac:picMk id="12" creationId="{AA06FD6E-0C79-4B4E-B16C-755EA0AD4867}"/>
          </ac:picMkLst>
        </pc:picChg>
        <pc:picChg chg="add mod modCrop">
          <ac:chgData name="Jefferson Javier Pazmino Mendoza" userId="d6c8c0a7-df54-4e84-9084-bdfd28ed4a32" providerId="ADAL" clId="{29917E27-2BEE-47CC-8F51-3753CE210DDE}" dt="2021-01-26T22:06:49.339" v="997" actId="1038"/>
          <ac:picMkLst>
            <pc:docMk/>
            <pc:sldMk cId="2244219848" sldId="280"/>
            <ac:picMk id="13" creationId="{90B675E2-4611-45E5-AC64-1F9ED7382B9D}"/>
          </ac:picMkLst>
        </pc:picChg>
        <pc:cxnChg chg="add mod">
          <ac:chgData name="Jefferson Javier Pazmino Mendoza" userId="d6c8c0a7-df54-4e84-9084-bdfd28ed4a32" providerId="ADAL" clId="{29917E27-2BEE-47CC-8F51-3753CE210DDE}" dt="2021-01-26T22:06:57.966" v="1020" actId="14100"/>
          <ac:cxnSpMkLst>
            <pc:docMk/>
            <pc:sldMk cId="2244219848" sldId="280"/>
            <ac:cxnSpMk id="14" creationId="{812E006F-6EFA-49B0-9FE7-4B5D79FC0F9A}"/>
          </ac:cxnSpMkLst>
        </pc:cxnChg>
      </pc:sldChg>
      <pc:sldChg chg="addSp delSp modSp new mod">
        <pc:chgData name="Jefferson Javier Pazmino Mendoza" userId="d6c8c0a7-df54-4e84-9084-bdfd28ed4a32" providerId="ADAL" clId="{29917E27-2BEE-47CC-8F51-3753CE210DDE}" dt="2021-01-26T22:15:27.009" v="1140"/>
        <pc:sldMkLst>
          <pc:docMk/>
          <pc:sldMk cId="3808981169" sldId="281"/>
        </pc:sldMkLst>
        <pc:spChg chg="del">
          <ac:chgData name="Jefferson Javier Pazmino Mendoza" userId="d6c8c0a7-df54-4e84-9084-bdfd28ed4a32" providerId="ADAL" clId="{29917E27-2BEE-47CC-8F51-3753CE210DDE}" dt="2021-01-26T21:58:12.212" v="855" actId="478"/>
          <ac:spMkLst>
            <pc:docMk/>
            <pc:sldMk cId="3808981169" sldId="281"/>
            <ac:spMk id="2" creationId="{6932D102-5811-40C3-923A-5013847E2D80}"/>
          </ac:spMkLst>
        </pc:spChg>
        <pc:spChg chg="del">
          <ac:chgData name="Jefferson Javier Pazmino Mendoza" userId="d6c8c0a7-df54-4e84-9084-bdfd28ed4a32" providerId="ADAL" clId="{29917E27-2BEE-47CC-8F51-3753CE210DDE}" dt="2021-01-26T21:58:11.711" v="854" actId="478"/>
          <ac:spMkLst>
            <pc:docMk/>
            <pc:sldMk cId="3808981169" sldId="281"/>
            <ac:spMk id="3" creationId="{6965CB26-AC28-4D62-B033-A9608BEF8BE5}"/>
          </ac:spMkLst>
        </pc:spChg>
        <pc:spChg chg="add mod">
          <ac:chgData name="Jefferson Javier Pazmino Mendoza" userId="d6c8c0a7-df54-4e84-9084-bdfd28ed4a32" providerId="ADAL" clId="{29917E27-2BEE-47CC-8F51-3753CE210DDE}" dt="2021-01-26T21:58:19.006" v="856"/>
          <ac:spMkLst>
            <pc:docMk/>
            <pc:sldMk cId="3808981169" sldId="281"/>
            <ac:spMk id="4" creationId="{F5D80736-B148-449E-9505-F418ACEF583E}"/>
          </ac:spMkLst>
        </pc:spChg>
        <pc:spChg chg="add del mod">
          <ac:chgData name="Jefferson Javier Pazmino Mendoza" userId="d6c8c0a7-df54-4e84-9084-bdfd28ed4a32" providerId="ADAL" clId="{29917E27-2BEE-47CC-8F51-3753CE210DDE}" dt="2021-01-26T22:15:26.280" v="1139" actId="478"/>
          <ac:spMkLst>
            <pc:docMk/>
            <pc:sldMk cId="3808981169" sldId="281"/>
            <ac:spMk id="5" creationId="{1C168230-69BD-4F9E-ADDB-7854DD4F3A84}"/>
          </ac:spMkLst>
        </pc:spChg>
        <pc:spChg chg="add mod">
          <ac:chgData name="Jefferson Javier Pazmino Mendoza" userId="d6c8c0a7-df54-4e84-9084-bdfd28ed4a32" providerId="ADAL" clId="{29917E27-2BEE-47CC-8F51-3753CE210DDE}" dt="2021-01-26T22:05:14.852" v="946" actId="1076"/>
          <ac:spMkLst>
            <pc:docMk/>
            <pc:sldMk cId="3808981169" sldId="281"/>
            <ac:spMk id="9" creationId="{E388F084-A056-4B3B-BE58-6E6BA385888E}"/>
          </ac:spMkLst>
        </pc:spChg>
        <pc:spChg chg="add mod">
          <ac:chgData name="Jefferson Javier Pazmino Mendoza" userId="d6c8c0a7-df54-4e84-9084-bdfd28ed4a32" providerId="ADAL" clId="{29917E27-2BEE-47CC-8F51-3753CE210DDE}" dt="2021-01-26T22:05:18.709" v="947" actId="1076"/>
          <ac:spMkLst>
            <pc:docMk/>
            <pc:sldMk cId="3808981169" sldId="281"/>
            <ac:spMk id="11" creationId="{C9EC85B0-95DD-4CB4-B7C3-E7FE4D557230}"/>
          </ac:spMkLst>
        </pc:spChg>
        <pc:spChg chg="add mod">
          <ac:chgData name="Jefferson Javier Pazmino Mendoza" userId="d6c8c0a7-df54-4e84-9084-bdfd28ed4a32" providerId="ADAL" clId="{29917E27-2BEE-47CC-8F51-3753CE210DDE}" dt="2021-01-26T22:15:27.009" v="1140"/>
          <ac:spMkLst>
            <pc:docMk/>
            <pc:sldMk cId="3808981169" sldId="281"/>
            <ac:spMk id="12" creationId="{AA596DC3-29FC-4FDD-8FDD-6D8E3F364DD9}"/>
          </ac:spMkLst>
        </pc:spChg>
        <pc:graphicFrameChg chg="add mod">
          <ac:chgData name="Jefferson Javier Pazmino Mendoza" userId="d6c8c0a7-df54-4e84-9084-bdfd28ed4a32" providerId="ADAL" clId="{29917E27-2BEE-47CC-8F51-3753CE210DDE}" dt="2021-01-26T22:08:44.786" v="1022" actId="1582"/>
          <ac:graphicFrameMkLst>
            <pc:docMk/>
            <pc:sldMk cId="3808981169" sldId="281"/>
            <ac:graphicFrameMk id="6" creationId="{00000000-0008-0000-0000-000003000000}"/>
          </ac:graphicFrameMkLst>
        </pc:graphicFrameChg>
        <pc:graphicFrameChg chg="add mod">
          <ac:chgData name="Jefferson Javier Pazmino Mendoza" userId="d6c8c0a7-df54-4e84-9084-bdfd28ed4a32" providerId="ADAL" clId="{29917E27-2BEE-47CC-8F51-3753CE210DDE}" dt="2021-01-26T22:08:38.205" v="1021" actId="1582"/>
          <ac:graphicFrameMkLst>
            <pc:docMk/>
            <pc:sldMk cId="3808981169" sldId="281"/>
            <ac:graphicFrameMk id="7" creationId="{00000000-0008-0000-0000-000002000000}"/>
          </ac:graphicFrameMkLst>
        </pc:graphicFrameChg>
      </pc:sldChg>
      <pc:sldChg chg="addSp delSp modSp new mod">
        <pc:chgData name="Jefferson Javier Pazmino Mendoza" userId="d6c8c0a7-df54-4e84-9084-bdfd28ed4a32" providerId="ADAL" clId="{29917E27-2BEE-47CC-8F51-3753CE210DDE}" dt="2021-01-26T22:15:21.807" v="1138" actId="1038"/>
        <pc:sldMkLst>
          <pc:docMk/>
          <pc:sldMk cId="1188097167" sldId="282"/>
        </pc:sldMkLst>
        <pc:spChg chg="del">
          <ac:chgData name="Jefferson Javier Pazmino Mendoza" userId="d6c8c0a7-df54-4e84-9084-bdfd28ed4a32" providerId="ADAL" clId="{29917E27-2BEE-47CC-8F51-3753CE210DDE}" dt="2021-01-26T22:10:35.392" v="1025" actId="478"/>
          <ac:spMkLst>
            <pc:docMk/>
            <pc:sldMk cId="1188097167" sldId="282"/>
            <ac:spMk id="2" creationId="{8DD4936E-C525-45A1-96D6-0A29A6DB27C2}"/>
          </ac:spMkLst>
        </pc:spChg>
        <pc:spChg chg="del">
          <ac:chgData name="Jefferson Javier Pazmino Mendoza" userId="d6c8c0a7-df54-4e84-9084-bdfd28ed4a32" providerId="ADAL" clId="{29917E27-2BEE-47CC-8F51-3753CE210DDE}" dt="2021-01-26T22:10:33.183" v="1024" actId="478"/>
          <ac:spMkLst>
            <pc:docMk/>
            <pc:sldMk cId="1188097167" sldId="282"/>
            <ac:spMk id="3" creationId="{21E21E16-8ECA-40DB-BB12-7D82362CE6E1}"/>
          </ac:spMkLst>
        </pc:spChg>
        <pc:spChg chg="add mod">
          <ac:chgData name="Jefferson Javier Pazmino Mendoza" userId="d6c8c0a7-df54-4e84-9084-bdfd28ed4a32" providerId="ADAL" clId="{29917E27-2BEE-47CC-8F51-3753CE210DDE}" dt="2021-01-26T22:10:48.637" v="1026"/>
          <ac:spMkLst>
            <pc:docMk/>
            <pc:sldMk cId="1188097167" sldId="282"/>
            <ac:spMk id="4" creationId="{E89938A0-708C-482B-8E67-423BC48AD8B4}"/>
          </ac:spMkLst>
        </pc:spChg>
        <pc:spChg chg="add mod">
          <ac:chgData name="Jefferson Javier Pazmino Mendoza" userId="d6c8c0a7-df54-4e84-9084-bdfd28ed4a32" providerId="ADAL" clId="{29917E27-2BEE-47CC-8F51-3753CE210DDE}" dt="2021-01-26T22:15:21.807" v="1138" actId="1038"/>
          <ac:spMkLst>
            <pc:docMk/>
            <pc:sldMk cId="1188097167" sldId="282"/>
            <ac:spMk id="5" creationId="{19792F4E-D2AB-452A-BA61-E3E746DE66FB}"/>
          </ac:spMkLst>
        </pc:spChg>
        <pc:spChg chg="add del mod">
          <ac:chgData name="Jefferson Javier Pazmino Mendoza" userId="d6c8c0a7-df54-4e84-9084-bdfd28ed4a32" providerId="ADAL" clId="{29917E27-2BEE-47CC-8F51-3753CE210DDE}" dt="2021-01-26T22:12:28.133" v="1028"/>
          <ac:spMkLst>
            <pc:docMk/>
            <pc:sldMk cId="1188097167" sldId="282"/>
            <ac:spMk id="6" creationId="{52899E09-4806-4AF1-AF52-7E9D038C71A5}"/>
          </ac:spMkLst>
        </pc:spChg>
        <pc:spChg chg="add del mod">
          <ac:chgData name="Jefferson Javier Pazmino Mendoza" userId="d6c8c0a7-df54-4e84-9084-bdfd28ed4a32" providerId="ADAL" clId="{29917E27-2BEE-47CC-8F51-3753CE210DDE}" dt="2021-01-26T22:12:28.133" v="1028"/>
          <ac:spMkLst>
            <pc:docMk/>
            <pc:sldMk cId="1188097167" sldId="282"/>
            <ac:spMk id="7" creationId="{37ED2C66-9264-4394-87F4-D8B7C6965CF8}"/>
          </ac:spMkLst>
        </pc:spChg>
        <pc:picChg chg="add mod">
          <ac:chgData name="Jefferson Javier Pazmino Mendoza" userId="d6c8c0a7-df54-4e84-9084-bdfd28ed4a32" providerId="ADAL" clId="{29917E27-2BEE-47CC-8F51-3753CE210DDE}" dt="2021-01-26T22:14:25.497" v="1118" actId="1035"/>
          <ac:picMkLst>
            <pc:docMk/>
            <pc:sldMk cId="1188097167" sldId="282"/>
            <ac:picMk id="8" creationId="{45B9138C-AC24-4155-8874-B299508C29D6}"/>
          </ac:picMkLst>
        </pc:picChg>
        <pc:picChg chg="add mod">
          <ac:chgData name="Jefferson Javier Pazmino Mendoza" userId="d6c8c0a7-df54-4e84-9084-bdfd28ed4a32" providerId="ADAL" clId="{29917E27-2BEE-47CC-8F51-3753CE210DDE}" dt="2021-01-26T22:14:25.497" v="1118" actId="1035"/>
          <ac:picMkLst>
            <pc:docMk/>
            <pc:sldMk cId="1188097167" sldId="282"/>
            <ac:picMk id="9" creationId="{9993657B-B849-4C7A-A335-4FDE6AD6B4C8}"/>
          </ac:picMkLst>
        </pc:picChg>
        <pc:picChg chg="add mod">
          <ac:chgData name="Jefferson Javier Pazmino Mendoza" userId="d6c8c0a7-df54-4e84-9084-bdfd28ed4a32" providerId="ADAL" clId="{29917E27-2BEE-47CC-8F51-3753CE210DDE}" dt="2021-01-26T22:14:25.497" v="1118" actId="1035"/>
          <ac:picMkLst>
            <pc:docMk/>
            <pc:sldMk cId="1188097167" sldId="282"/>
            <ac:picMk id="10" creationId="{578FA888-451E-4C33-8790-17C76D64E001}"/>
          </ac:picMkLst>
        </pc:picChg>
        <pc:picChg chg="add mod">
          <ac:chgData name="Jefferson Javier Pazmino Mendoza" userId="d6c8c0a7-df54-4e84-9084-bdfd28ed4a32" providerId="ADAL" clId="{29917E27-2BEE-47CC-8F51-3753CE210DDE}" dt="2021-01-26T22:14:25.497" v="1118" actId="1035"/>
          <ac:picMkLst>
            <pc:docMk/>
            <pc:sldMk cId="1188097167" sldId="282"/>
            <ac:picMk id="11" creationId="{58DBAB15-ED05-44A1-B570-536AF42C690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spolec.sharepoint.com/sites/Section_1832-Grupo_7/Documentos%20compartidos/Grupo_7/metric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spolec.sharepoint.com/sites/Section_1832-Grupo_7/Documentos%20compartidos/Grupo_7/metric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Hoja1!$A$31:$D$31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Hoja1!$A$32:$D$32</c:f>
            </c:numRef>
          </c:val>
          <c:extLst>
            <c:ext xmlns:c16="http://schemas.microsoft.com/office/drawing/2014/chart" uri="{C3380CC4-5D6E-409C-BE32-E72D297353CC}">
              <c16:uniqueId val="{00000000-2083-4400-9088-23CD1B7E28D2}"/>
            </c:ext>
          </c:extLst>
        </c:ser>
        <c:ser>
          <c:idx val="1"/>
          <c:order val="1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Hoja1!$A$31:$D$31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Hoja1!$A$33:$D$33</c:f>
            </c:numRef>
          </c:val>
          <c:extLst>
            <c:ext xmlns:c16="http://schemas.microsoft.com/office/drawing/2014/chart" uri="{C3380CC4-5D6E-409C-BE32-E72D297353CC}">
              <c16:uniqueId val="{00000001-2083-4400-9088-23CD1B7E28D2}"/>
            </c:ext>
          </c:extLst>
        </c:ser>
        <c:ser>
          <c:idx val="2"/>
          <c:order val="2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Hoja1!$A$31:$D$31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Hoja1!$A$34:$D$34</c:f>
            </c:numRef>
          </c:val>
          <c:extLst>
            <c:ext xmlns:c16="http://schemas.microsoft.com/office/drawing/2014/chart" uri="{C3380CC4-5D6E-409C-BE32-E72D297353CC}">
              <c16:uniqueId val="{00000002-2083-4400-9088-23CD1B7E28D2}"/>
            </c:ext>
          </c:extLst>
        </c:ser>
        <c:ser>
          <c:idx val="3"/>
          <c:order val="3"/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Hoja1!$A$31:$D$31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Hoja1!$A$35:$D$35</c:f>
            </c:numRef>
          </c:val>
          <c:extLst>
            <c:ext xmlns:c16="http://schemas.microsoft.com/office/drawing/2014/chart" uri="{C3380CC4-5D6E-409C-BE32-E72D297353CC}">
              <c16:uniqueId val="{00000003-2083-4400-9088-23CD1B7E28D2}"/>
            </c:ext>
          </c:extLst>
        </c:ser>
        <c:ser>
          <c:idx val="4"/>
          <c:order val="4"/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Hoja1!$A$31:$D$31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Hoja1!$A$36:$D$36</c:f>
            </c:numRef>
          </c:val>
          <c:extLst>
            <c:ext xmlns:c16="http://schemas.microsoft.com/office/drawing/2014/chart" uri="{C3380CC4-5D6E-409C-BE32-E72D297353CC}">
              <c16:uniqueId val="{00000004-2083-4400-9088-23CD1B7E28D2}"/>
            </c:ext>
          </c:extLst>
        </c:ser>
        <c:ser>
          <c:idx val="5"/>
          <c:order val="5"/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Hoja1!$A$31:$D$31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Hoja1!$A$37:$D$37</c:f>
            </c:numRef>
          </c:val>
          <c:extLst>
            <c:ext xmlns:c16="http://schemas.microsoft.com/office/drawing/2014/chart" uri="{C3380CC4-5D6E-409C-BE32-E72D297353CC}">
              <c16:uniqueId val="{00000005-2083-4400-9088-23CD1B7E28D2}"/>
            </c:ext>
          </c:extLst>
        </c:ser>
        <c:ser>
          <c:idx val="6"/>
          <c:order val="6"/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Hoja1!$A$31:$D$31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Hoja1!$A$38:$D$38</c:f>
            </c:numRef>
          </c:val>
          <c:extLst>
            <c:ext xmlns:c16="http://schemas.microsoft.com/office/drawing/2014/chart" uri="{C3380CC4-5D6E-409C-BE32-E72D297353CC}">
              <c16:uniqueId val="{00000006-2083-4400-9088-23CD1B7E28D2}"/>
            </c:ext>
          </c:extLst>
        </c:ser>
        <c:ser>
          <c:idx val="7"/>
          <c:order val="7"/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Hoja1!$A$31:$D$31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Hoja1!$A$39:$D$39</c:f>
            </c:numRef>
          </c:val>
          <c:extLst>
            <c:ext xmlns:c16="http://schemas.microsoft.com/office/drawing/2014/chart" uri="{C3380CC4-5D6E-409C-BE32-E72D297353CC}">
              <c16:uniqueId val="{00000007-2083-4400-9088-23CD1B7E28D2}"/>
            </c:ext>
          </c:extLst>
        </c:ser>
        <c:ser>
          <c:idx val="8"/>
          <c:order val="8"/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Hoja1!$A$31:$D$31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Hoja1!$A$40:$D$40</c:f>
            </c:numRef>
          </c:val>
          <c:extLst>
            <c:ext xmlns:c16="http://schemas.microsoft.com/office/drawing/2014/chart" uri="{C3380CC4-5D6E-409C-BE32-E72D297353CC}">
              <c16:uniqueId val="{00000008-2083-4400-9088-23CD1B7E28D2}"/>
            </c:ext>
          </c:extLst>
        </c:ser>
        <c:ser>
          <c:idx val="9"/>
          <c:order val="9"/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Hoja1!$A$31:$D$31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Hoja1!$A$41:$D$41</c:f>
            </c:numRef>
          </c:val>
          <c:extLst>
            <c:ext xmlns:c16="http://schemas.microsoft.com/office/drawing/2014/chart" uri="{C3380CC4-5D6E-409C-BE32-E72D297353CC}">
              <c16:uniqueId val="{00000009-2083-4400-9088-23CD1B7E28D2}"/>
            </c:ext>
          </c:extLst>
        </c:ser>
        <c:ser>
          <c:idx val="10"/>
          <c:order val="10"/>
          <c:spPr>
            <a:gradFill>
              <a:gsLst>
                <a:gs pos="0">
                  <a:srgbClr val="7030A0"/>
                </a:gs>
                <a:gs pos="74000">
                  <a:srgbClr val="5A077F"/>
                </a:gs>
                <a:gs pos="83000">
                  <a:srgbClr val="5A077F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6310820624546117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083-4400-9088-23CD1B7E28D2}"/>
                </c:ext>
              </c:extLst>
            </c:dLbl>
            <c:dLbl>
              <c:idx val="1"/>
              <c:layout>
                <c:manualLayout>
                  <c:x val="-3.6310820624546068E-2"/>
                  <c:y val="4.01123018112749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083-4400-9088-23CD1B7E28D2}"/>
                </c:ext>
              </c:extLst>
            </c:dLbl>
            <c:dLbl>
              <c:idx val="2"/>
              <c:layout>
                <c:manualLayout>
                  <c:x val="-4.1152263374485687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083-4400-9088-23CD1B7E28D2}"/>
                </c:ext>
              </c:extLst>
            </c:dLbl>
            <c:dLbl>
              <c:idx val="3"/>
              <c:layout>
                <c:manualLayout>
                  <c:x val="-3.8731541999516034E-2"/>
                  <c:y val="8.022460362255144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083-4400-9088-23CD1B7E28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Hoja1!$A$31:$D$31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Hoja1!$A$42:$D$42</c:f>
              <c:numCache>
                <c:formatCode>General</c:formatCode>
                <c:ptCount val="4"/>
                <c:pt idx="0">
                  <c:v>16.899999999999999</c:v>
                </c:pt>
                <c:pt idx="1">
                  <c:v>17.93</c:v>
                </c:pt>
                <c:pt idx="2">
                  <c:v>17.46</c:v>
                </c:pt>
                <c:pt idx="3">
                  <c:v>18.559999999999995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083-4400-9088-23CD1B7E28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4910640"/>
        <c:axId val="1724907728"/>
      </c:barChart>
      <c:catAx>
        <c:axId val="1724910640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C" dirty="0"/>
                  <a:t>Área (AP)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724907728"/>
        <c:crosses val="autoZero"/>
        <c:auto val="1"/>
        <c:lblAlgn val="ctr"/>
        <c:lblOffset val="100"/>
        <c:noMultiLvlLbl val="0"/>
      </c:catAx>
      <c:valAx>
        <c:axId val="172490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sz="1050"/>
                  <a:t>Tíiempo promedio (seg)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724910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rotWithShape="1">
      <a:gsLst>
        <a:gs pos="0">
          <a:schemeClr val="accent3">
            <a:lumMod val="110000"/>
            <a:satMod val="105000"/>
            <a:tint val="67000"/>
          </a:schemeClr>
        </a:gs>
        <a:gs pos="50000">
          <a:schemeClr val="accent3">
            <a:lumMod val="105000"/>
            <a:satMod val="103000"/>
            <a:tint val="73000"/>
          </a:schemeClr>
        </a:gs>
        <a:gs pos="100000">
          <a:schemeClr val="accent3">
            <a:lumMod val="105000"/>
            <a:satMod val="109000"/>
            <a:tint val="81000"/>
          </a:schemeClr>
        </a:gs>
      </a:gsLst>
      <a:lin ang="5400000" scaled="0"/>
    </a:gradFill>
    <a:ln w="57150" cap="flat" cmpd="sng" algn="ctr">
      <a:solidFill>
        <a:schemeClr val="accent3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Hoja1!$A$2:$D$2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Hoja1!$A$3:$D$3</c:f>
            </c:numRef>
          </c:val>
          <c:extLst>
            <c:ext xmlns:c16="http://schemas.microsoft.com/office/drawing/2014/chart" uri="{C3380CC4-5D6E-409C-BE32-E72D297353CC}">
              <c16:uniqueId val="{00000000-E691-4723-B8DE-E6321A64C06C}"/>
            </c:ext>
          </c:extLst>
        </c:ser>
        <c:ser>
          <c:idx val="1"/>
          <c:order val="1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Hoja1!$A$2:$D$2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Hoja1!$A$4:$D$4</c:f>
            </c:numRef>
          </c:val>
          <c:extLst>
            <c:ext xmlns:c16="http://schemas.microsoft.com/office/drawing/2014/chart" uri="{C3380CC4-5D6E-409C-BE32-E72D297353CC}">
              <c16:uniqueId val="{00000001-E691-4723-B8DE-E6321A64C06C}"/>
            </c:ext>
          </c:extLst>
        </c:ser>
        <c:ser>
          <c:idx val="2"/>
          <c:order val="2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Hoja1!$A$2:$D$2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Hoja1!$A$5:$D$5</c:f>
            </c:numRef>
          </c:val>
          <c:extLst>
            <c:ext xmlns:c16="http://schemas.microsoft.com/office/drawing/2014/chart" uri="{C3380CC4-5D6E-409C-BE32-E72D297353CC}">
              <c16:uniqueId val="{00000002-E691-4723-B8DE-E6321A64C06C}"/>
            </c:ext>
          </c:extLst>
        </c:ser>
        <c:ser>
          <c:idx val="3"/>
          <c:order val="3"/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Hoja1!$A$2:$D$2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Hoja1!$A$6:$D$6</c:f>
            </c:numRef>
          </c:val>
          <c:extLst>
            <c:ext xmlns:c16="http://schemas.microsoft.com/office/drawing/2014/chart" uri="{C3380CC4-5D6E-409C-BE32-E72D297353CC}">
              <c16:uniqueId val="{00000003-E691-4723-B8DE-E6321A64C06C}"/>
            </c:ext>
          </c:extLst>
        </c:ser>
        <c:ser>
          <c:idx val="4"/>
          <c:order val="4"/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Hoja1!$A$2:$D$2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Hoja1!$A$7:$D$7</c:f>
            </c:numRef>
          </c:val>
          <c:extLst>
            <c:ext xmlns:c16="http://schemas.microsoft.com/office/drawing/2014/chart" uri="{C3380CC4-5D6E-409C-BE32-E72D297353CC}">
              <c16:uniqueId val="{00000004-E691-4723-B8DE-E6321A64C06C}"/>
            </c:ext>
          </c:extLst>
        </c:ser>
        <c:ser>
          <c:idx val="5"/>
          <c:order val="5"/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Hoja1!$A$2:$D$2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Hoja1!$A$8:$D$8</c:f>
            </c:numRef>
          </c:val>
          <c:extLst>
            <c:ext xmlns:c16="http://schemas.microsoft.com/office/drawing/2014/chart" uri="{C3380CC4-5D6E-409C-BE32-E72D297353CC}">
              <c16:uniqueId val="{00000005-E691-4723-B8DE-E6321A64C06C}"/>
            </c:ext>
          </c:extLst>
        </c:ser>
        <c:ser>
          <c:idx val="6"/>
          <c:order val="6"/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Hoja1!$A$2:$D$2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Hoja1!$A$9:$D$9</c:f>
            </c:numRef>
          </c:val>
          <c:extLst>
            <c:ext xmlns:c16="http://schemas.microsoft.com/office/drawing/2014/chart" uri="{C3380CC4-5D6E-409C-BE32-E72D297353CC}">
              <c16:uniqueId val="{00000006-E691-4723-B8DE-E6321A64C06C}"/>
            </c:ext>
          </c:extLst>
        </c:ser>
        <c:ser>
          <c:idx val="7"/>
          <c:order val="7"/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Hoja1!$A$2:$D$2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Hoja1!$A$10:$D$10</c:f>
            </c:numRef>
          </c:val>
          <c:extLst>
            <c:ext xmlns:c16="http://schemas.microsoft.com/office/drawing/2014/chart" uri="{C3380CC4-5D6E-409C-BE32-E72D297353CC}">
              <c16:uniqueId val="{00000007-E691-4723-B8DE-E6321A64C06C}"/>
            </c:ext>
          </c:extLst>
        </c:ser>
        <c:ser>
          <c:idx val="8"/>
          <c:order val="8"/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Hoja1!$A$2:$D$2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Hoja1!$A$11:$D$11</c:f>
            </c:numRef>
          </c:val>
          <c:extLst>
            <c:ext xmlns:c16="http://schemas.microsoft.com/office/drawing/2014/chart" uri="{C3380CC4-5D6E-409C-BE32-E72D297353CC}">
              <c16:uniqueId val="{00000008-E691-4723-B8DE-E6321A64C06C}"/>
            </c:ext>
          </c:extLst>
        </c:ser>
        <c:ser>
          <c:idx val="9"/>
          <c:order val="9"/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Hoja1!$A$2:$D$2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Hoja1!$A$12:$D$12</c:f>
            </c:numRef>
          </c:val>
          <c:extLst>
            <c:ext xmlns:c16="http://schemas.microsoft.com/office/drawing/2014/chart" uri="{C3380CC4-5D6E-409C-BE32-E72D297353CC}">
              <c16:uniqueId val="{00000009-E691-4723-B8DE-E6321A64C06C}"/>
            </c:ext>
          </c:extLst>
        </c:ser>
        <c:ser>
          <c:idx val="10"/>
          <c:order val="10"/>
          <c:spPr>
            <a:gradFill flip="none" rotWithShape="1">
              <a:gsLst>
                <a:gs pos="0">
                  <a:srgbClr val="7030A0"/>
                </a:gs>
                <a:gs pos="74000">
                  <a:srgbClr val="5A077F"/>
                </a:gs>
                <a:gs pos="83000">
                  <a:srgbClr val="5A077F"/>
                </a:gs>
                <a:gs pos="100000">
                  <a:srgbClr val="7030A0"/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2147018718234786E-2"/>
                  <c:y val="-4.254413954477848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691-4723-B8DE-E6321A64C06C}"/>
                </c:ext>
              </c:extLst>
            </c:dLbl>
            <c:dLbl>
              <c:idx val="1"/>
              <c:layout>
                <c:manualLayout>
                  <c:x val="-4.958472790380563E-2"/>
                  <c:y val="1.276324186343331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691-4723-B8DE-E6321A64C06C}"/>
                </c:ext>
              </c:extLst>
            </c:dLbl>
            <c:dLbl>
              <c:idx val="2"/>
              <c:layout>
                <c:manualLayout>
                  <c:x val="-4.2147018718234786E-2"/>
                  <c:y val="8.459271835694521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691-4723-B8DE-E6321A64C06C}"/>
                </c:ext>
              </c:extLst>
            </c:dLbl>
            <c:dLbl>
              <c:idx val="3"/>
              <c:layout>
                <c:manualLayout>
                  <c:x val="-4.4626255113424974E-2"/>
                  <c:y val="2.12720697723887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691-4723-B8DE-E6321A64C0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Hoja1!$A$2:$D$2</c:f>
              <c:strCache>
                <c:ptCount val="4"/>
                <c:pt idx="0">
                  <c:v>Domo Teleco 2</c:v>
                </c:pt>
                <c:pt idx="1">
                  <c:v>Domo Teleco 1</c:v>
                </c:pt>
                <c:pt idx="2">
                  <c:v>Dirección</c:v>
                </c:pt>
                <c:pt idx="3">
                  <c:v>Admin-Tec</c:v>
                </c:pt>
              </c:strCache>
            </c:strRef>
          </c:cat>
          <c:val>
            <c:numRef>
              <c:f>Hoja1!$A$13:$D$13</c:f>
              <c:numCache>
                <c:formatCode>General</c:formatCode>
                <c:ptCount val="4"/>
                <c:pt idx="0">
                  <c:v>11.860000000000001</c:v>
                </c:pt>
                <c:pt idx="1">
                  <c:v>11.514999999999999</c:v>
                </c:pt>
                <c:pt idx="2">
                  <c:v>12.17</c:v>
                </c:pt>
                <c:pt idx="3">
                  <c:v>10.749999999999998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691-4723-B8DE-E6321A64C0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43913632"/>
        <c:axId val="1643914048"/>
      </c:barChart>
      <c:catAx>
        <c:axId val="1643913632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sz="1050"/>
                  <a:t>Área (AP)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643914048"/>
        <c:crosses val="autoZero"/>
        <c:auto val="1"/>
        <c:lblAlgn val="ctr"/>
        <c:lblOffset val="100"/>
        <c:noMultiLvlLbl val="0"/>
      </c:catAx>
      <c:valAx>
        <c:axId val="1643914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sz="1050"/>
                  <a:t>Tiempo promedio  (seg)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64391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rotWithShape="1">
      <a:gsLst>
        <a:gs pos="0">
          <a:schemeClr val="accent3">
            <a:lumMod val="110000"/>
            <a:satMod val="105000"/>
            <a:tint val="67000"/>
          </a:schemeClr>
        </a:gs>
        <a:gs pos="50000">
          <a:schemeClr val="accent3">
            <a:lumMod val="105000"/>
            <a:satMod val="103000"/>
            <a:tint val="73000"/>
          </a:schemeClr>
        </a:gs>
        <a:gs pos="100000">
          <a:schemeClr val="accent3">
            <a:lumMod val="105000"/>
            <a:satMod val="109000"/>
            <a:tint val="81000"/>
          </a:schemeClr>
        </a:gs>
      </a:gsLst>
      <a:lin ang="5400000" scaled="0"/>
    </a:gradFill>
    <a:ln w="57150" cap="flat" cmpd="sng" algn="ctr">
      <a:solidFill>
        <a:schemeClr val="accent3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10" Type="http://schemas.openxmlformats.org/officeDocument/2006/relationships/image" Target="../media/image8.gif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9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D47EA1-77E0-4ADB-9159-AFF39CEE9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11988" y="1370690"/>
            <a:ext cx="8606674" cy="563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95A804-62B9-4763-977F-7CA6FA32C53C}"/>
              </a:ext>
            </a:extLst>
          </p:cNvPr>
          <p:cNvSpPr/>
          <p:nvPr/>
        </p:nvSpPr>
        <p:spPr>
          <a:xfrm>
            <a:off x="-289560" y="618979"/>
            <a:ext cx="12792222" cy="1813549"/>
          </a:xfrm>
          <a:prstGeom prst="rect">
            <a:avLst/>
          </a:prstGeom>
          <a:gradFill flip="none" rotWithShape="1">
            <a:gsLst>
              <a:gs pos="0">
                <a:srgbClr val="D6D4D4"/>
              </a:gs>
              <a:gs pos="75000">
                <a:schemeClr val="bg2">
                  <a:lumMod val="75000"/>
                </a:schemeClr>
              </a:gs>
              <a:gs pos="100000">
                <a:srgbClr val="A5A1A1"/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281DDD-B64F-4256-8F33-1423148BE6B1}"/>
              </a:ext>
            </a:extLst>
          </p:cNvPr>
          <p:cNvCxnSpPr>
            <a:cxnSpLocks/>
          </p:cNvCxnSpPr>
          <p:nvPr/>
        </p:nvCxnSpPr>
        <p:spPr>
          <a:xfrm>
            <a:off x="5925055" y="4812376"/>
            <a:ext cx="657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Google Shape;137;p28">
            <a:extLst>
              <a:ext uri="{FF2B5EF4-FFF2-40B4-BE49-F238E27FC236}">
                <a16:creationId xmlns:a16="http://schemas.microsoft.com/office/drawing/2014/main" id="{0308AA5D-A748-4C31-B43B-39EA1837B87D}"/>
              </a:ext>
            </a:extLst>
          </p:cNvPr>
          <p:cNvSpPr txBox="1">
            <a:spLocks/>
          </p:cNvSpPr>
          <p:nvPr/>
        </p:nvSpPr>
        <p:spPr>
          <a:xfrm>
            <a:off x="56178" y="701413"/>
            <a:ext cx="11851341" cy="20190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-EC" sz="3200" b="1" dirty="0">
                <a:solidFill>
                  <a:srgbClr val="434343"/>
                </a:solidFill>
                <a:latin typeface="Exo2-LightItalic" panose="00000400000000000000" pitchFamily="50" charset="0"/>
              </a:rPr>
              <a:t>DESARROLLO DE UNA APLICACIÓN MÓVIL DE DETECCIÓN DE AGRUPACIONES DE PERSONAS USANDO PLANOS DE UN EDIFICIO Y CONTROLADORES DE LAN INALÁMBRICA</a:t>
            </a:r>
            <a:r>
              <a:rPr lang="es-EC" sz="1800" dirty="0">
                <a:solidFill>
                  <a:srgbClr val="00000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algn="r">
              <a:spcBef>
                <a:spcPts val="0"/>
              </a:spcBef>
            </a:pPr>
            <a:endParaRPr lang="es-EC" sz="3200" b="1" dirty="0">
              <a:solidFill>
                <a:srgbClr val="434343"/>
              </a:solidFill>
              <a:latin typeface="Exo2-LightItalic" panose="000004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EF123F-7CEB-4D6D-B323-0FA30C8FFDE5}"/>
              </a:ext>
            </a:extLst>
          </p:cNvPr>
          <p:cNvSpPr txBox="1"/>
          <p:nvPr/>
        </p:nvSpPr>
        <p:spPr>
          <a:xfrm>
            <a:off x="6788361" y="3209226"/>
            <a:ext cx="5119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Exo2-Thin" panose="00000300000000000000" pitchFamily="50" charset="0"/>
              </a:rPr>
              <a:t>Lissette Alexandra </a:t>
            </a:r>
            <a:r>
              <a:rPr lang="en-US" sz="2400" b="1" dirty="0" err="1">
                <a:latin typeface="Exo2-Thin" panose="00000300000000000000" pitchFamily="50" charset="0"/>
              </a:rPr>
              <a:t>Peñaloza</a:t>
            </a:r>
            <a:r>
              <a:rPr lang="en-US" sz="2400" b="1" dirty="0">
                <a:latin typeface="Exo2-Thin" panose="00000300000000000000" pitchFamily="50" charset="0"/>
              </a:rPr>
              <a:t> Pin</a:t>
            </a:r>
          </a:p>
          <a:p>
            <a:pPr algn="r"/>
            <a:r>
              <a:rPr lang="en-US" sz="2400" b="1" dirty="0">
                <a:latin typeface="Exo2-Thin" panose="00000300000000000000" pitchFamily="50" charset="0"/>
              </a:rPr>
              <a:t>Jefferson Javier </a:t>
            </a:r>
            <a:r>
              <a:rPr lang="en-US" sz="2400" b="1" dirty="0" err="1">
                <a:latin typeface="Exo2-Thin" panose="00000300000000000000" pitchFamily="50" charset="0"/>
              </a:rPr>
              <a:t>Pazmiño</a:t>
            </a:r>
            <a:r>
              <a:rPr lang="en-US" sz="2400" b="1" dirty="0">
                <a:latin typeface="Exo2-Thin" panose="00000300000000000000" pitchFamily="50" charset="0"/>
              </a:rPr>
              <a:t> Mendoza</a:t>
            </a:r>
            <a:endParaRPr lang="es-EC" sz="2400" b="1" dirty="0">
              <a:latin typeface="Exo2-Thin" panose="00000300000000000000" pitchFamily="50" charset="0"/>
            </a:endParaRPr>
          </a:p>
        </p:txBody>
      </p:sp>
      <p:pic>
        <p:nvPicPr>
          <p:cNvPr id="9" name="Imagen 146">
            <a:extLst>
              <a:ext uri="{FF2B5EF4-FFF2-40B4-BE49-F238E27FC236}">
                <a16:creationId xmlns:a16="http://schemas.microsoft.com/office/drawing/2014/main" id="{E02BD23D-AE18-4716-989B-C3BF3B06C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062" y="4931872"/>
            <a:ext cx="1516913" cy="1379025"/>
          </a:xfrm>
          <a:prstGeom prst="rect">
            <a:avLst/>
          </a:prstGeom>
        </p:spPr>
      </p:pic>
      <p:sp>
        <p:nvSpPr>
          <p:cNvPr id="10" name="CuadroTexto 147">
            <a:extLst>
              <a:ext uri="{FF2B5EF4-FFF2-40B4-BE49-F238E27FC236}">
                <a16:creationId xmlns:a16="http://schemas.microsoft.com/office/drawing/2014/main" id="{0A30E663-0A03-472E-A666-7DE8913460A9}"/>
              </a:ext>
            </a:extLst>
          </p:cNvPr>
          <p:cNvSpPr txBox="1"/>
          <p:nvPr/>
        </p:nvSpPr>
        <p:spPr>
          <a:xfrm>
            <a:off x="10030754" y="6113866"/>
            <a:ext cx="1876765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800" b="1" spc="300" dirty="0"/>
              <a:t>Tinkvice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3A776-110C-4C9E-A2A5-C20C5D3B8B32}"/>
              </a:ext>
            </a:extLst>
          </p:cNvPr>
          <p:cNvSpPr txBox="1"/>
          <p:nvPr/>
        </p:nvSpPr>
        <p:spPr>
          <a:xfrm>
            <a:off x="8312624" y="4377422"/>
            <a:ext cx="3594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latin typeface="Exo2-Thin" panose="00000300000000000000" pitchFamily="50" charset="0"/>
              </a:rPr>
              <a:t>TUTORA: Adriana </a:t>
            </a:r>
            <a:r>
              <a:rPr lang="en-US" sz="2000" b="1" dirty="0" err="1">
                <a:latin typeface="Exo2-Thin" panose="00000300000000000000" pitchFamily="50" charset="0"/>
              </a:rPr>
              <a:t>Collaguazo</a:t>
            </a:r>
            <a:endParaRPr lang="en-US" sz="2000" b="1" dirty="0">
              <a:latin typeface="Exo2-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9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FB7998-EEEA-4134-A944-6759B5F7DC9E}"/>
              </a:ext>
            </a:extLst>
          </p:cNvPr>
          <p:cNvSpPr/>
          <p:nvPr/>
        </p:nvSpPr>
        <p:spPr>
          <a:xfrm>
            <a:off x="5232400" y="2104910"/>
            <a:ext cx="6166574" cy="354484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28845-CC23-4DD6-8A29-2903DB92E3C7}"/>
              </a:ext>
            </a:extLst>
          </p:cNvPr>
          <p:cNvSpPr/>
          <p:nvPr/>
        </p:nvSpPr>
        <p:spPr>
          <a:xfrm>
            <a:off x="-289560" y="618979"/>
            <a:ext cx="12792222" cy="894861"/>
          </a:xfrm>
          <a:prstGeom prst="rect">
            <a:avLst/>
          </a:prstGeom>
          <a:gradFill flip="none" rotWithShape="1">
            <a:gsLst>
              <a:gs pos="0">
                <a:srgbClr val="D6D4D4"/>
              </a:gs>
              <a:gs pos="75000">
                <a:schemeClr val="bg2">
                  <a:lumMod val="75000"/>
                </a:schemeClr>
              </a:gs>
              <a:gs pos="100000">
                <a:srgbClr val="A5A1A1"/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6" name="Google Shape;137;p28">
            <a:extLst>
              <a:ext uri="{FF2B5EF4-FFF2-40B4-BE49-F238E27FC236}">
                <a16:creationId xmlns:a16="http://schemas.microsoft.com/office/drawing/2014/main" id="{2655341A-84D4-45C6-A0E3-A358B5B0C95F}"/>
              </a:ext>
            </a:extLst>
          </p:cNvPr>
          <p:cNvSpPr txBox="1">
            <a:spLocks/>
          </p:cNvSpPr>
          <p:nvPr/>
        </p:nvSpPr>
        <p:spPr>
          <a:xfrm>
            <a:off x="-35560" y="693779"/>
            <a:ext cx="4465022" cy="11350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-EC" sz="3200" b="1" dirty="0">
                <a:solidFill>
                  <a:srgbClr val="434343"/>
                </a:solidFill>
                <a:latin typeface="Exo2-LightItalic" panose="00000400000000000000" pitchFamily="50" charset="0"/>
              </a:rPr>
              <a:t>OBJETIVO GENERAL</a:t>
            </a:r>
            <a:endParaRPr lang="es-EC" sz="1800" dirty="0">
              <a:solidFill>
                <a:srgbClr val="00000A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endParaRPr lang="es-EC" sz="3200" b="1" dirty="0">
              <a:solidFill>
                <a:srgbClr val="434343"/>
              </a:solidFill>
              <a:latin typeface="Exo2-LightItalic" panose="000004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BA5DA-870B-42AF-B26D-57105CC6AE68}"/>
              </a:ext>
            </a:extLst>
          </p:cNvPr>
          <p:cNvSpPr txBox="1"/>
          <p:nvPr/>
        </p:nvSpPr>
        <p:spPr>
          <a:xfrm>
            <a:off x="4866640" y="2104910"/>
            <a:ext cx="6299200" cy="333783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>
            <a:spAutoFit/>
          </a:bodyPr>
          <a:lstStyle/>
          <a:p>
            <a:pPr marL="449580" marR="0" indent="63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C" sz="2400" dirty="0">
                <a:solidFill>
                  <a:srgbClr val="00000A"/>
                </a:solidFill>
                <a:effectLst/>
                <a:latin typeface="Exo 2 Semi Bold" panose="00000700000000000000" pitchFamily="50" charset="0"/>
                <a:ea typeface="Times New Roman" panose="02020603050405020304" pitchFamily="18" charset="0"/>
              </a:rPr>
              <a:t>Desarrollar una aplicación móvil híbrida y un backend propio</a:t>
            </a:r>
            <a:r>
              <a:rPr lang="es-EC" sz="1200" dirty="0">
                <a:solidFill>
                  <a:srgbClr val="00000A"/>
                </a:solidFill>
                <a:effectLst/>
                <a:latin typeface="Exo 2 Semi Bold" panose="00000700000000000000" pitchFamily="50" charset="0"/>
                <a:ea typeface="Times New Roman" panose="02020603050405020304" pitchFamily="18" charset="0"/>
              </a:rPr>
              <a:t>  </a:t>
            </a:r>
            <a:r>
              <a:rPr lang="es-EC" sz="2400" dirty="0">
                <a:solidFill>
                  <a:srgbClr val="00000A"/>
                </a:solidFill>
                <a:effectLst/>
                <a:latin typeface="Exo 2 Semi Bold" panose="00000700000000000000" pitchFamily="50" charset="0"/>
                <a:ea typeface="Times New Roman" panose="02020603050405020304" pitchFamily="18" charset="0"/>
              </a:rPr>
              <a:t> usando las redes </a:t>
            </a:r>
            <a:r>
              <a:rPr lang="es-EC" sz="2400" dirty="0" err="1">
                <a:solidFill>
                  <a:srgbClr val="00000A"/>
                </a:solidFill>
                <a:effectLst/>
                <a:latin typeface="Exo 2 Semi Bold" panose="00000700000000000000" pitchFamily="50" charset="0"/>
                <a:ea typeface="Times New Roman" panose="02020603050405020304" pitchFamily="18" charset="0"/>
              </a:rPr>
              <a:t>Wi</a:t>
            </a:r>
            <a:r>
              <a:rPr lang="es-EC" sz="2400" dirty="0">
                <a:solidFill>
                  <a:srgbClr val="00000A"/>
                </a:solidFill>
                <a:effectLst/>
                <a:latin typeface="Exo 2 Semi Bold" panose="00000700000000000000" pitchFamily="50" charset="0"/>
                <a:ea typeface="Times New Roman" panose="02020603050405020304" pitchFamily="18" charset="0"/>
              </a:rPr>
              <a:t>-Fi administradas por controladores LAN inalámbricos para la detección de agrupaciones de</a:t>
            </a:r>
            <a:r>
              <a:rPr lang="es-EC" sz="1200" dirty="0">
                <a:solidFill>
                  <a:srgbClr val="00000A"/>
                </a:solidFill>
                <a:effectLst/>
                <a:latin typeface="Exo 2 Semi Bold" panose="00000700000000000000" pitchFamily="50" charset="0"/>
                <a:ea typeface="Times New Roman" panose="02020603050405020304" pitchFamily="18" charset="0"/>
              </a:rPr>
              <a:t> </a:t>
            </a:r>
            <a:r>
              <a:rPr lang="es-EC" sz="2400" dirty="0">
                <a:solidFill>
                  <a:srgbClr val="00000A"/>
                </a:solidFill>
                <a:effectLst/>
                <a:latin typeface="Exo 2 Semi Bold" panose="00000700000000000000" pitchFamily="50" charset="0"/>
                <a:ea typeface="Times New Roman" panose="02020603050405020304" pitchFamily="18" charset="0"/>
              </a:rPr>
              <a:t>personas que se encuentran en un edificio.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21215-3D47-4778-B820-8684B60A8B95}"/>
              </a:ext>
            </a:extLst>
          </p:cNvPr>
          <p:cNvCxnSpPr>
            <a:cxnSpLocks/>
          </p:cNvCxnSpPr>
          <p:nvPr/>
        </p:nvCxnSpPr>
        <p:spPr>
          <a:xfrm>
            <a:off x="-479835" y="6033817"/>
            <a:ext cx="11645674" cy="0"/>
          </a:xfrm>
          <a:prstGeom prst="line">
            <a:avLst/>
          </a:prstGeom>
          <a:ln w="28575">
            <a:solidFill>
              <a:srgbClr val="EF7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C1EA90C-BBFA-4777-8361-63A1DE0035C6}"/>
              </a:ext>
            </a:extLst>
          </p:cNvPr>
          <p:cNvSpPr/>
          <p:nvPr/>
        </p:nvSpPr>
        <p:spPr>
          <a:xfrm>
            <a:off x="11145518" y="5841793"/>
            <a:ext cx="381965" cy="384048"/>
          </a:xfrm>
          <a:prstGeom prst="ellipse">
            <a:avLst/>
          </a:prstGeom>
          <a:solidFill>
            <a:srgbClr val="EF7F1B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pic>
        <p:nvPicPr>
          <p:cNvPr id="17" name="Picture 2" descr="Iconos Android OS - Descarga gratuita, PNG y SVG">
            <a:extLst>
              <a:ext uri="{FF2B5EF4-FFF2-40B4-BE49-F238E27FC236}">
                <a16:creationId xmlns:a16="http://schemas.microsoft.com/office/drawing/2014/main" id="{04E59106-DD44-4D18-9004-5D6DFE28E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19" y="4621069"/>
            <a:ext cx="582873" cy="56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OS Apple Icon | Line Iconset | IconsMind">
            <a:extLst>
              <a:ext uri="{FF2B5EF4-FFF2-40B4-BE49-F238E27FC236}">
                <a16:creationId xmlns:a16="http://schemas.microsoft.com/office/drawing/2014/main" id="{CC3C66B6-6813-4D94-B6D2-F6DA61B04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35" y="4593130"/>
            <a:ext cx="582872" cy="56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uilding Company Business - Free image on Pixabay">
            <a:extLst>
              <a:ext uri="{FF2B5EF4-FFF2-40B4-BE49-F238E27FC236}">
                <a16:creationId xmlns:a16="http://schemas.microsoft.com/office/drawing/2014/main" id="{F15B9F2A-4C03-4199-A407-90D9E09A6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" t="8120" r="4593" b="3307"/>
          <a:stretch/>
        </p:blipFill>
        <p:spPr bwMode="auto">
          <a:xfrm>
            <a:off x="3400087" y="2460611"/>
            <a:ext cx="955792" cy="108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echa: a la izquierda y derecha 5">
            <a:extLst>
              <a:ext uri="{FF2B5EF4-FFF2-40B4-BE49-F238E27FC236}">
                <a16:creationId xmlns:a16="http://schemas.microsoft.com/office/drawing/2014/main" id="{F4ABC91C-0DC2-4C52-A761-9A72C119AF4F}"/>
              </a:ext>
            </a:extLst>
          </p:cNvPr>
          <p:cNvSpPr/>
          <p:nvPr/>
        </p:nvSpPr>
        <p:spPr>
          <a:xfrm>
            <a:off x="1939000" y="2886516"/>
            <a:ext cx="1211195" cy="298623"/>
          </a:xfrm>
          <a:prstGeom prst="leftRightArrow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DF4955-ACDB-431D-A5FA-1C33AAFA66CE}"/>
              </a:ext>
            </a:extLst>
          </p:cNvPr>
          <p:cNvGrpSpPr/>
          <p:nvPr/>
        </p:nvGrpSpPr>
        <p:grpSpPr>
          <a:xfrm>
            <a:off x="793026" y="2419870"/>
            <a:ext cx="963564" cy="2076741"/>
            <a:chOff x="1680955" y="1094184"/>
            <a:chExt cx="2536135" cy="5280047"/>
          </a:xfrm>
        </p:grpSpPr>
        <p:pic>
          <p:nvPicPr>
            <p:cNvPr id="19" name="Picture 18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B1FE2C23-A284-4E52-9389-D283EDBE1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415" y="1391589"/>
              <a:ext cx="2324801" cy="463787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8C589-14CD-4753-B070-394B1380CE0F}"/>
                </a:ext>
              </a:extLst>
            </p:cNvPr>
            <p:cNvSpPr/>
            <p:nvPr/>
          </p:nvSpPr>
          <p:spPr>
            <a:xfrm>
              <a:off x="1754330" y="1361430"/>
              <a:ext cx="2360218" cy="47053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pic>
          <p:nvPicPr>
            <p:cNvPr id="21" name="Picture 2" descr="To Aap Mere Youtube Channel Par Ja Kar Dekh Sakte Mahapar - Smartphone |  Full Size PNG Download | SeekPNG">
              <a:extLst>
                <a:ext uri="{FF2B5EF4-FFF2-40B4-BE49-F238E27FC236}">
                  <a16:creationId xmlns:a16="http://schemas.microsoft.com/office/drawing/2014/main" id="{1BB5180E-069D-4D9F-B298-3341631E6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955" y="1094184"/>
              <a:ext cx="2536135" cy="5280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n 146">
              <a:extLst>
                <a:ext uri="{FF2B5EF4-FFF2-40B4-BE49-F238E27FC236}">
                  <a16:creationId xmlns:a16="http://schemas.microsoft.com/office/drawing/2014/main" id="{77B9D2C9-8937-40E1-9A7E-50995B033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826" y="3195211"/>
              <a:ext cx="910929" cy="828125"/>
            </a:xfrm>
            <a:prstGeom prst="rect">
              <a:avLst/>
            </a:prstGeom>
          </p:spPr>
        </p:pic>
      </p:grp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B76A508-20E1-4EA3-B97C-D4FA58D87243}"/>
              </a:ext>
            </a:extLst>
          </p:cNvPr>
          <p:cNvSpPr/>
          <p:nvPr/>
        </p:nvSpPr>
        <p:spPr>
          <a:xfrm rot="172855">
            <a:off x="2664606" y="3175262"/>
            <a:ext cx="2180008" cy="1150317"/>
          </a:xfrm>
          <a:prstGeom prst="triangl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C4EBC4-8004-4726-92E7-81E2D1693350}"/>
              </a:ext>
            </a:extLst>
          </p:cNvPr>
          <p:cNvGrpSpPr/>
          <p:nvPr/>
        </p:nvGrpSpPr>
        <p:grpSpPr>
          <a:xfrm rot="21408213">
            <a:off x="2358751" y="3553771"/>
            <a:ext cx="2675317" cy="1858042"/>
            <a:chOff x="4933438" y="2927510"/>
            <a:chExt cx="5430657" cy="3526943"/>
          </a:xfrm>
        </p:grpSpPr>
        <p:sp>
          <p:nvSpPr>
            <p:cNvPr id="26" name="Flowchart: Manual Input 9">
              <a:extLst>
                <a:ext uri="{FF2B5EF4-FFF2-40B4-BE49-F238E27FC236}">
                  <a16:creationId xmlns:a16="http://schemas.microsoft.com/office/drawing/2014/main" id="{CBF38B92-123C-44BB-8A60-A516A8EB898C}"/>
                </a:ext>
              </a:extLst>
            </p:cNvPr>
            <p:cNvSpPr/>
            <p:nvPr/>
          </p:nvSpPr>
          <p:spPr>
            <a:xfrm>
              <a:off x="6613444" y="3543774"/>
              <a:ext cx="3436190" cy="16175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8951"/>
                <a:gd name="connsiteY0" fmla="*/ 4140 h 12140"/>
                <a:gd name="connsiteX1" fmla="*/ 18951 w 18951"/>
                <a:gd name="connsiteY1" fmla="*/ 0 h 12140"/>
                <a:gd name="connsiteX2" fmla="*/ 10000 w 18951"/>
                <a:gd name="connsiteY2" fmla="*/ 12140 h 12140"/>
                <a:gd name="connsiteX3" fmla="*/ 0 w 18951"/>
                <a:gd name="connsiteY3" fmla="*/ 12140 h 12140"/>
                <a:gd name="connsiteX4" fmla="*/ 0 w 18951"/>
                <a:gd name="connsiteY4" fmla="*/ 4140 h 12140"/>
                <a:gd name="connsiteX0" fmla="*/ 0 w 29690"/>
                <a:gd name="connsiteY0" fmla="*/ 4140 h 12140"/>
                <a:gd name="connsiteX1" fmla="*/ 18951 w 29690"/>
                <a:gd name="connsiteY1" fmla="*/ 0 h 12140"/>
                <a:gd name="connsiteX2" fmla="*/ 29690 w 29690"/>
                <a:gd name="connsiteY2" fmla="*/ 5107 h 12140"/>
                <a:gd name="connsiteX3" fmla="*/ 0 w 29690"/>
                <a:gd name="connsiteY3" fmla="*/ 12140 h 12140"/>
                <a:gd name="connsiteX4" fmla="*/ 0 w 29690"/>
                <a:gd name="connsiteY4" fmla="*/ 4140 h 12140"/>
                <a:gd name="connsiteX0" fmla="*/ 0 w 29690"/>
                <a:gd name="connsiteY0" fmla="*/ 4140 h 6907"/>
                <a:gd name="connsiteX1" fmla="*/ 18951 w 29690"/>
                <a:gd name="connsiteY1" fmla="*/ 0 h 6907"/>
                <a:gd name="connsiteX2" fmla="*/ 29690 w 29690"/>
                <a:gd name="connsiteY2" fmla="*/ 5107 h 6907"/>
                <a:gd name="connsiteX3" fmla="*/ 25900 w 29690"/>
                <a:gd name="connsiteY3" fmla="*/ 6907 h 6907"/>
                <a:gd name="connsiteX4" fmla="*/ 0 w 29690"/>
                <a:gd name="connsiteY4" fmla="*/ 4140 h 6907"/>
                <a:gd name="connsiteX0" fmla="*/ 0 w 4582"/>
                <a:gd name="connsiteY0" fmla="*/ 4789 h 10000"/>
                <a:gd name="connsiteX1" fmla="*/ 965 w 4582"/>
                <a:gd name="connsiteY1" fmla="*/ 0 h 10000"/>
                <a:gd name="connsiteX2" fmla="*/ 4582 w 4582"/>
                <a:gd name="connsiteY2" fmla="*/ 7394 h 10000"/>
                <a:gd name="connsiteX3" fmla="*/ 3305 w 4582"/>
                <a:gd name="connsiteY3" fmla="*/ 10000 h 10000"/>
                <a:gd name="connsiteX4" fmla="*/ 0 w 4582"/>
                <a:gd name="connsiteY4" fmla="*/ 4789 h 10000"/>
                <a:gd name="connsiteX0" fmla="*/ 0 w 10897"/>
                <a:gd name="connsiteY0" fmla="*/ 1901 h 10000"/>
                <a:gd name="connsiteX1" fmla="*/ 3003 w 10897"/>
                <a:gd name="connsiteY1" fmla="*/ 0 h 10000"/>
                <a:gd name="connsiteX2" fmla="*/ 10897 w 10897"/>
                <a:gd name="connsiteY2" fmla="*/ 7394 h 10000"/>
                <a:gd name="connsiteX3" fmla="*/ 8110 w 10897"/>
                <a:gd name="connsiteY3" fmla="*/ 10000 h 10000"/>
                <a:gd name="connsiteX4" fmla="*/ 0 w 10897"/>
                <a:gd name="connsiteY4" fmla="*/ 1901 h 10000"/>
                <a:gd name="connsiteX0" fmla="*/ 0 w 10526"/>
                <a:gd name="connsiteY0" fmla="*/ 1901 h 10000"/>
                <a:gd name="connsiteX1" fmla="*/ 3003 w 10526"/>
                <a:gd name="connsiteY1" fmla="*/ 0 h 10000"/>
                <a:gd name="connsiteX2" fmla="*/ 10526 w 10526"/>
                <a:gd name="connsiteY2" fmla="*/ 6761 h 10000"/>
                <a:gd name="connsiteX3" fmla="*/ 8110 w 10526"/>
                <a:gd name="connsiteY3" fmla="*/ 10000 h 10000"/>
                <a:gd name="connsiteX4" fmla="*/ 0 w 10526"/>
                <a:gd name="connsiteY4" fmla="*/ 1901 h 10000"/>
                <a:gd name="connsiteX0" fmla="*/ 0 w 10680"/>
                <a:gd name="connsiteY0" fmla="*/ 1901 h 10000"/>
                <a:gd name="connsiteX1" fmla="*/ 3003 w 10680"/>
                <a:gd name="connsiteY1" fmla="*/ 0 h 10000"/>
                <a:gd name="connsiteX2" fmla="*/ 10680 w 10680"/>
                <a:gd name="connsiteY2" fmla="*/ 6972 h 10000"/>
                <a:gd name="connsiteX3" fmla="*/ 8110 w 10680"/>
                <a:gd name="connsiteY3" fmla="*/ 10000 h 10000"/>
                <a:gd name="connsiteX4" fmla="*/ 0 w 10680"/>
                <a:gd name="connsiteY4" fmla="*/ 1901 h 10000"/>
                <a:gd name="connsiteX0" fmla="*/ 0 w 10773"/>
                <a:gd name="connsiteY0" fmla="*/ 1901 h 10000"/>
                <a:gd name="connsiteX1" fmla="*/ 3003 w 10773"/>
                <a:gd name="connsiteY1" fmla="*/ 0 h 10000"/>
                <a:gd name="connsiteX2" fmla="*/ 10773 w 10773"/>
                <a:gd name="connsiteY2" fmla="*/ 6831 h 10000"/>
                <a:gd name="connsiteX3" fmla="*/ 8110 w 10773"/>
                <a:gd name="connsiteY3" fmla="*/ 10000 h 10000"/>
                <a:gd name="connsiteX4" fmla="*/ 0 w 10773"/>
                <a:gd name="connsiteY4" fmla="*/ 1901 h 10000"/>
                <a:gd name="connsiteX0" fmla="*/ 0 w 10773"/>
                <a:gd name="connsiteY0" fmla="*/ 1901 h 10000"/>
                <a:gd name="connsiteX1" fmla="*/ 3003 w 10773"/>
                <a:gd name="connsiteY1" fmla="*/ 0 h 10000"/>
                <a:gd name="connsiteX2" fmla="*/ 10773 w 10773"/>
                <a:gd name="connsiteY2" fmla="*/ 6831 h 10000"/>
                <a:gd name="connsiteX3" fmla="*/ 10096 w 10773"/>
                <a:gd name="connsiteY3" fmla="*/ 7845 h 10000"/>
                <a:gd name="connsiteX4" fmla="*/ 8110 w 10773"/>
                <a:gd name="connsiteY4" fmla="*/ 10000 h 10000"/>
                <a:gd name="connsiteX5" fmla="*/ 0 w 10773"/>
                <a:gd name="connsiteY5" fmla="*/ 1901 h 10000"/>
                <a:gd name="connsiteX0" fmla="*/ 0 w 10251"/>
                <a:gd name="connsiteY0" fmla="*/ 1901 h 10000"/>
                <a:gd name="connsiteX1" fmla="*/ 3003 w 10251"/>
                <a:gd name="connsiteY1" fmla="*/ 0 h 10000"/>
                <a:gd name="connsiteX2" fmla="*/ 10251 w 10251"/>
                <a:gd name="connsiteY2" fmla="*/ 6496 h 10000"/>
                <a:gd name="connsiteX3" fmla="*/ 10096 w 10251"/>
                <a:gd name="connsiteY3" fmla="*/ 7845 h 10000"/>
                <a:gd name="connsiteX4" fmla="*/ 8110 w 10251"/>
                <a:gd name="connsiteY4" fmla="*/ 10000 h 10000"/>
                <a:gd name="connsiteX5" fmla="*/ 0 w 10251"/>
                <a:gd name="connsiteY5" fmla="*/ 1901 h 10000"/>
                <a:gd name="connsiteX0" fmla="*/ 0 w 10152"/>
                <a:gd name="connsiteY0" fmla="*/ 1901 h 10000"/>
                <a:gd name="connsiteX1" fmla="*/ 3003 w 10152"/>
                <a:gd name="connsiteY1" fmla="*/ 0 h 10000"/>
                <a:gd name="connsiteX2" fmla="*/ 10115 w 10152"/>
                <a:gd name="connsiteY2" fmla="*/ 6338 h 10000"/>
                <a:gd name="connsiteX3" fmla="*/ 10096 w 10152"/>
                <a:gd name="connsiteY3" fmla="*/ 7845 h 10000"/>
                <a:gd name="connsiteX4" fmla="*/ 8110 w 10152"/>
                <a:gd name="connsiteY4" fmla="*/ 10000 h 10000"/>
                <a:gd name="connsiteX5" fmla="*/ 0 w 10152"/>
                <a:gd name="connsiteY5" fmla="*/ 1901 h 10000"/>
                <a:gd name="connsiteX0" fmla="*/ 0 w 10193"/>
                <a:gd name="connsiteY0" fmla="*/ 1901 h 10000"/>
                <a:gd name="connsiteX1" fmla="*/ 3003 w 10193"/>
                <a:gd name="connsiteY1" fmla="*/ 0 h 10000"/>
                <a:gd name="connsiteX2" fmla="*/ 10115 w 10193"/>
                <a:gd name="connsiteY2" fmla="*/ 6338 h 10000"/>
                <a:gd name="connsiteX3" fmla="*/ 10096 w 10193"/>
                <a:gd name="connsiteY3" fmla="*/ 7845 h 10000"/>
                <a:gd name="connsiteX4" fmla="*/ 8110 w 10193"/>
                <a:gd name="connsiteY4" fmla="*/ 10000 h 10000"/>
                <a:gd name="connsiteX5" fmla="*/ 0 w 10193"/>
                <a:gd name="connsiteY5" fmla="*/ 1901 h 10000"/>
                <a:gd name="connsiteX0" fmla="*/ 0 w 10149"/>
                <a:gd name="connsiteY0" fmla="*/ 1901 h 10000"/>
                <a:gd name="connsiteX1" fmla="*/ 3003 w 10149"/>
                <a:gd name="connsiteY1" fmla="*/ 0 h 10000"/>
                <a:gd name="connsiteX2" fmla="*/ 10115 w 10149"/>
                <a:gd name="connsiteY2" fmla="*/ 6338 h 10000"/>
                <a:gd name="connsiteX3" fmla="*/ 10017 w 10149"/>
                <a:gd name="connsiteY3" fmla="*/ 7862 h 10000"/>
                <a:gd name="connsiteX4" fmla="*/ 8110 w 10149"/>
                <a:gd name="connsiteY4" fmla="*/ 10000 h 10000"/>
                <a:gd name="connsiteX5" fmla="*/ 0 w 10149"/>
                <a:gd name="connsiteY5" fmla="*/ 1901 h 10000"/>
                <a:gd name="connsiteX0" fmla="*/ 0 w 10120"/>
                <a:gd name="connsiteY0" fmla="*/ 1901 h 10000"/>
                <a:gd name="connsiteX1" fmla="*/ 3003 w 10120"/>
                <a:gd name="connsiteY1" fmla="*/ 0 h 10000"/>
                <a:gd name="connsiteX2" fmla="*/ 10115 w 10120"/>
                <a:gd name="connsiteY2" fmla="*/ 6338 h 10000"/>
                <a:gd name="connsiteX3" fmla="*/ 10017 w 10120"/>
                <a:gd name="connsiteY3" fmla="*/ 7862 h 10000"/>
                <a:gd name="connsiteX4" fmla="*/ 8110 w 10120"/>
                <a:gd name="connsiteY4" fmla="*/ 10000 h 10000"/>
                <a:gd name="connsiteX5" fmla="*/ 0 w 10120"/>
                <a:gd name="connsiteY5" fmla="*/ 1901 h 10000"/>
                <a:gd name="connsiteX0" fmla="*/ 0 w 10129"/>
                <a:gd name="connsiteY0" fmla="*/ 1901 h 10000"/>
                <a:gd name="connsiteX1" fmla="*/ 3003 w 10129"/>
                <a:gd name="connsiteY1" fmla="*/ 0 h 10000"/>
                <a:gd name="connsiteX2" fmla="*/ 10115 w 10129"/>
                <a:gd name="connsiteY2" fmla="*/ 6338 h 10000"/>
                <a:gd name="connsiteX3" fmla="*/ 10117 w 10129"/>
                <a:gd name="connsiteY3" fmla="*/ 7757 h 10000"/>
                <a:gd name="connsiteX4" fmla="*/ 8110 w 10129"/>
                <a:gd name="connsiteY4" fmla="*/ 10000 h 10000"/>
                <a:gd name="connsiteX5" fmla="*/ 0 w 10129"/>
                <a:gd name="connsiteY5" fmla="*/ 190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9" h="10000">
                  <a:moveTo>
                    <a:pt x="0" y="1901"/>
                  </a:moveTo>
                  <a:lnTo>
                    <a:pt x="3003" y="0"/>
                  </a:lnTo>
                  <a:lnTo>
                    <a:pt x="10115" y="6338"/>
                  </a:lnTo>
                  <a:cubicBezTo>
                    <a:pt x="10148" y="7107"/>
                    <a:pt x="10112" y="7198"/>
                    <a:pt x="10117" y="7757"/>
                  </a:cubicBezTo>
                  <a:lnTo>
                    <a:pt x="8110" y="10000"/>
                  </a:lnTo>
                  <a:lnTo>
                    <a:pt x="0" y="1901"/>
                  </a:ln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 dirty="0"/>
            </a:p>
          </p:txBody>
        </p:sp>
        <p:pic>
          <p:nvPicPr>
            <p:cNvPr id="27" name="Picture 2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46C1565-B4C5-4C53-84BE-5245BB17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754">
              <a:off x="4933438" y="2927510"/>
              <a:ext cx="5430657" cy="3526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533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2D1FF28-7570-4D05-9830-FAC8E2C6F589}"/>
              </a:ext>
            </a:extLst>
          </p:cNvPr>
          <p:cNvSpPr/>
          <p:nvPr/>
        </p:nvSpPr>
        <p:spPr>
          <a:xfrm>
            <a:off x="894354" y="1982110"/>
            <a:ext cx="4845378" cy="233525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5082EA-5D1A-4882-85C1-F54436382D29}"/>
              </a:ext>
            </a:extLst>
          </p:cNvPr>
          <p:cNvSpPr/>
          <p:nvPr/>
        </p:nvSpPr>
        <p:spPr>
          <a:xfrm>
            <a:off x="-300111" y="606976"/>
            <a:ext cx="12792222" cy="894861"/>
          </a:xfrm>
          <a:prstGeom prst="rect">
            <a:avLst/>
          </a:prstGeom>
          <a:gradFill flip="none" rotWithShape="1">
            <a:gsLst>
              <a:gs pos="0">
                <a:srgbClr val="D6D4D4"/>
              </a:gs>
              <a:gs pos="75000">
                <a:schemeClr val="bg2">
                  <a:lumMod val="75000"/>
                </a:schemeClr>
              </a:gs>
              <a:gs pos="100000">
                <a:srgbClr val="A5A1A1"/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AA860467-D1BF-48CF-AB83-6AFE81DB5CE4}"/>
              </a:ext>
            </a:extLst>
          </p:cNvPr>
          <p:cNvSpPr txBox="1">
            <a:spLocks/>
          </p:cNvSpPr>
          <p:nvPr/>
        </p:nvSpPr>
        <p:spPr>
          <a:xfrm>
            <a:off x="421640" y="693779"/>
            <a:ext cx="4759960" cy="11350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-EC" sz="3200" b="1" dirty="0">
                <a:solidFill>
                  <a:srgbClr val="434343"/>
                </a:solidFill>
                <a:latin typeface="Exo2-LightItalic" panose="00000400000000000000" pitchFamily="50" charset="0"/>
              </a:rPr>
              <a:t>OBJETIVO ESPE</a:t>
            </a:r>
            <a:r>
              <a:rPr lang="en-US" sz="3200" b="1" dirty="0">
                <a:solidFill>
                  <a:srgbClr val="434343"/>
                </a:solidFill>
                <a:latin typeface="Exo2-LightItalic" panose="00000400000000000000" pitchFamily="50" charset="0"/>
              </a:rPr>
              <a:t>CÍ</a:t>
            </a:r>
            <a:r>
              <a:rPr lang="es-EC" sz="3200" b="1" dirty="0">
                <a:solidFill>
                  <a:srgbClr val="434343"/>
                </a:solidFill>
                <a:latin typeface="Exo2-LightItalic" panose="00000400000000000000" pitchFamily="50" charset="0"/>
              </a:rPr>
              <a:t>FICO 1</a:t>
            </a:r>
            <a:endParaRPr lang="es-EC" sz="1800" dirty="0">
              <a:solidFill>
                <a:srgbClr val="00000A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endParaRPr lang="es-EC" sz="3200" b="1" dirty="0">
              <a:solidFill>
                <a:srgbClr val="434343"/>
              </a:solidFill>
              <a:latin typeface="Exo2-LightItalic" panose="000004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61992-0FE9-4DF3-9403-D220776A4A03}"/>
              </a:ext>
            </a:extLst>
          </p:cNvPr>
          <p:cNvSpPr txBox="1"/>
          <p:nvPr/>
        </p:nvSpPr>
        <p:spPr>
          <a:xfrm>
            <a:off x="543560" y="1955593"/>
            <a:ext cx="5131345" cy="233525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449580" marR="0" indent="63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rgbClr val="00000A"/>
                </a:solidFill>
                <a:effectLst/>
                <a:latin typeface="Exo 2 Semi Bold" panose="00000700000000000000" pitchFamily="50" charset="0"/>
                <a:ea typeface="Times New Roman" panose="02020603050405020304" pitchFamily="18" charset="0"/>
              </a:defRPr>
            </a:lvl1pPr>
          </a:lstStyle>
          <a:p>
            <a:r>
              <a:rPr lang="es-EC" sz="2000" dirty="0"/>
              <a:t>Determinar la cantidad de direcciones MAC de los dispositivos que se conectan a la red mediante la extracción de información del controlador LAN inalámbrico.</a:t>
            </a:r>
          </a:p>
        </p:txBody>
      </p:sp>
      <p:pic>
        <p:nvPicPr>
          <p:cNvPr id="8" name="Imagen 146">
            <a:extLst>
              <a:ext uri="{FF2B5EF4-FFF2-40B4-BE49-F238E27FC236}">
                <a16:creationId xmlns:a16="http://schemas.microsoft.com/office/drawing/2014/main" id="{6648BC41-004A-4FC5-8CC7-04842BE0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78" y="4538722"/>
            <a:ext cx="1222141" cy="1111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AC86F-C376-49CF-A8D7-1B53B0284BAF}"/>
              </a:ext>
            </a:extLst>
          </p:cNvPr>
          <p:cNvSpPr txBox="1"/>
          <p:nvPr/>
        </p:nvSpPr>
        <p:spPr>
          <a:xfrm>
            <a:off x="4727751" y="5518951"/>
            <a:ext cx="175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>
                <a:latin typeface="Arial" panose="020B0604020202020204" pitchFamily="34" charset="0"/>
                <a:cs typeface="Arial" panose="020B0604020202020204" pitchFamily="34" charset="0"/>
              </a:rPr>
              <a:t>Tinkvice</a:t>
            </a:r>
            <a:endParaRPr lang="es-EC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820E-2D99-4FB9-9388-BD1ACDAA50C1}"/>
              </a:ext>
            </a:extLst>
          </p:cNvPr>
          <p:cNvSpPr txBox="1"/>
          <p:nvPr/>
        </p:nvSpPr>
        <p:spPr>
          <a:xfrm>
            <a:off x="5416348" y="5313909"/>
            <a:ext cx="83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Arial Black" panose="020B0A04020102020204" pitchFamily="34" charset="0"/>
              </a:rPr>
              <a:t>SSH</a:t>
            </a:r>
            <a:endParaRPr lang="es-EC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872853-574F-4386-B268-50502F517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6" t="5629" r="5737" b="5778"/>
          <a:stretch/>
        </p:blipFill>
        <p:spPr bwMode="auto">
          <a:xfrm>
            <a:off x="6517094" y="1910080"/>
            <a:ext cx="5131345" cy="442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565712-091B-4937-B5EE-7BA035B6F9C4}"/>
              </a:ext>
            </a:extLst>
          </p:cNvPr>
          <p:cNvCxnSpPr>
            <a:cxnSpLocks/>
          </p:cNvCxnSpPr>
          <p:nvPr/>
        </p:nvCxnSpPr>
        <p:spPr>
          <a:xfrm>
            <a:off x="-568960" y="6033817"/>
            <a:ext cx="6583679" cy="0"/>
          </a:xfrm>
          <a:prstGeom prst="line">
            <a:avLst/>
          </a:prstGeom>
          <a:ln w="28575">
            <a:solidFill>
              <a:srgbClr val="EF7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199D283-BE08-4C83-8413-B008DB5463BD}"/>
              </a:ext>
            </a:extLst>
          </p:cNvPr>
          <p:cNvSpPr/>
          <p:nvPr/>
        </p:nvSpPr>
        <p:spPr>
          <a:xfrm>
            <a:off x="5994398" y="5841793"/>
            <a:ext cx="381965" cy="384048"/>
          </a:xfrm>
          <a:prstGeom prst="ellipse">
            <a:avLst/>
          </a:prstGeom>
          <a:solidFill>
            <a:srgbClr val="EF7F1B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5165B2-C7F6-4F02-A6D8-CA3506971904}"/>
              </a:ext>
            </a:extLst>
          </p:cNvPr>
          <p:cNvSpPr/>
          <p:nvPr/>
        </p:nvSpPr>
        <p:spPr>
          <a:xfrm>
            <a:off x="8326120" y="4282440"/>
            <a:ext cx="1056640" cy="152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41363-03F4-482F-91E2-76A483D0E59E}"/>
              </a:ext>
            </a:extLst>
          </p:cNvPr>
          <p:cNvSpPr/>
          <p:nvPr/>
        </p:nvSpPr>
        <p:spPr>
          <a:xfrm>
            <a:off x="8326120" y="3621428"/>
            <a:ext cx="1305560" cy="152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8150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E68A321-711E-43BB-B48C-7D15BA8FB8D8}"/>
              </a:ext>
            </a:extLst>
          </p:cNvPr>
          <p:cNvSpPr/>
          <p:nvPr/>
        </p:nvSpPr>
        <p:spPr>
          <a:xfrm>
            <a:off x="692621" y="2764852"/>
            <a:ext cx="5134992" cy="24272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59EACD-1564-4E27-A44F-B9EC7B3DCF24}"/>
              </a:ext>
            </a:extLst>
          </p:cNvPr>
          <p:cNvSpPr/>
          <p:nvPr/>
        </p:nvSpPr>
        <p:spPr>
          <a:xfrm>
            <a:off x="-289560" y="618979"/>
            <a:ext cx="12792222" cy="894861"/>
          </a:xfrm>
          <a:prstGeom prst="rect">
            <a:avLst/>
          </a:prstGeom>
          <a:gradFill flip="none" rotWithShape="1">
            <a:gsLst>
              <a:gs pos="0">
                <a:srgbClr val="D6D4D4"/>
              </a:gs>
              <a:gs pos="75000">
                <a:schemeClr val="bg2">
                  <a:lumMod val="75000"/>
                </a:schemeClr>
              </a:gs>
              <a:gs pos="100000">
                <a:srgbClr val="A5A1A1"/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056FE019-6C31-4EE4-9019-048AD6C2C07F}"/>
              </a:ext>
            </a:extLst>
          </p:cNvPr>
          <p:cNvSpPr txBox="1">
            <a:spLocks/>
          </p:cNvSpPr>
          <p:nvPr/>
        </p:nvSpPr>
        <p:spPr>
          <a:xfrm>
            <a:off x="492760" y="693779"/>
            <a:ext cx="4759960" cy="11350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-EC" sz="3200" b="1" dirty="0">
                <a:solidFill>
                  <a:srgbClr val="434343"/>
                </a:solidFill>
                <a:latin typeface="Exo2-LightItalic" panose="00000400000000000000" pitchFamily="50" charset="0"/>
              </a:rPr>
              <a:t>OBJETIVO ESPE</a:t>
            </a:r>
            <a:r>
              <a:rPr lang="en-US" sz="3200" b="1" dirty="0">
                <a:solidFill>
                  <a:srgbClr val="434343"/>
                </a:solidFill>
                <a:latin typeface="Exo2-LightItalic" panose="00000400000000000000" pitchFamily="50" charset="0"/>
              </a:rPr>
              <a:t>CÍ</a:t>
            </a:r>
            <a:r>
              <a:rPr lang="es-EC" sz="3200" b="1" dirty="0">
                <a:solidFill>
                  <a:srgbClr val="434343"/>
                </a:solidFill>
                <a:latin typeface="Exo2-LightItalic" panose="00000400000000000000" pitchFamily="50" charset="0"/>
              </a:rPr>
              <a:t>FICO 2</a:t>
            </a:r>
            <a:endParaRPr lang="es-EC" sz="1800" dirty="0">
              <a:solidFill>
                <a:srgbClr val="00000A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endParaRPr lang="es-EC" sz="3200" b="1" dirty="0">
              <a:solidFill>
                <a:srgbClr val="434343"/>
              </a:solidFill>
              <a:latin typeface="Exo2-LightItalic" panose="000004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3DBF9-4AA7-49F6-A603-69A3D337282E}"/>
              </a:ext>
            </a:extLst>
          </p:cNvPr>
          <p:cNvSpPr txBox="1"/>
          <p:nvPr/>
        </p:nvSpPr>
        <p:spPr>
          <a:xfrm>
            <a:off x="381000" y="2789692"/>
            <a:ext cx="5213684" cy="233525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449580" marR="0" indent="63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00000A"/>
                </a:solidFill>
                <a:effectLst/>
                <a:latin typeface="Exo 2 Semi Bold" panose="00000700000000000000" pitchFamily="50" charset="0"/>
                <a:ea typeface="Times New Roman" panose="02020603050405020304" pitchFamily="18" charset="0"/>
              </a:defRPr>
            </a:lvl1pPr>
          </a:lstStyle>
          <a:p>
            <a:r>
              <a:rPr lang="es-EC" dirty="0"/>
              <a:t>Automatizar el proceso de obtención de datos al backend mediante la aplicación móvil para mostrarlos como información clara y entendible al usuario.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7C8CE0-63BF-4AF4-B3D6-3C924DC93053}"/>
              </a:ext>
            </a:extLst>
          </p:cNvPr>
          <p:cNvSpPr/>
          <p:nvPr/>
        </p:nvSpPr>
        <p:spPr>
          <a:xfrm rot="10800000">
            <a:off x="6692084" y="2030798"/>
            <a:ext cx="4348889" cy="4219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4E2815-A038-47D4-8269-CDBEF700D380}"/>
              </a:ext>
            </a:extLst>
          </p:cNvPr>
          <p:cNvSpPr/>
          <p:nvPr/>
        </p:nvSpPr>
        <p:spPr>
          <a:xfrm rot="10800000">
            <a:off x="7651784" y="2959584"/>
            <a:ext cx="2433292" cy="2392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7D6B154-3DDE-401F-8F82-CB663C462480}"/>
              </a:ext>
            </a:extLst>
          </p:cNvPr>
          <p:cNvSpPr/>
          <p:nvPr/>
        </p:nvSpPr>
        <p:spPr>
          <a:xfrm rot="10800000">
            <a:off x="8962726" y="4668852"/>
            <a:ext cx="1941541" cy="1758702"/>
          </a:xfrm>
          <a:custGeom>
            <a:avLst/>
            <a:gdLst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86000 w 2297442"/>
              <a:gd name="connsiteY2" fmla="*/ 1382126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93631 w 2297442"/>
              <a:gd name="connsiteY2" fmla="*/ 1380181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65660"/>
              <a:gd name="connsiteX1" fmla="*/ 2297442 w 2297442"/>
              <a:gd name="connsiteY1" fmla="*/ 0 h 2065660"/>
              <a:gd name="connsiteX2" fmla="*/ 2293631 w 2297442"/>
              <a:gd name="connsiteY2" fmla="*/ 1380181 h 2065660"/>
              <a:gd name="connsiteX3" fmla="*/ 1125817 w 2297442"/>
              <a:gd name="connsiteY3" fmla="*/ 2065660 h 2065660"/>
              <a:gd name="connsiteX4" fmla="*/ 0 w 2297442"/>
              <a:gd name="connsiteY4" fmla="*/ 1408796 h 2065660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303166"/>
              <a:gd name="connsiteY0" fmla="*/ 1406851 h 2081221"/>
              <a:gd name="connsiteX1" fmla="*/ 2303166 w 2303166"/>
              <a:gd name="connsiteY1" fmla="*/ 0 h 2081221"/>
              <a:gd name="connsiteX2" fmla="*/ 2299355 w 2303166"/>
              <a:gd name="connsiteY2" fmla="*/ 1380181 h 2081221"/>
              <a:gd name="connsiteX3" fmla="*/ 1160160 w 2303166"/>
              <a:gd name="connsiteY3" fmla="*/ 2081221 h 2081221"/>
              <a:gd name="connsiteX4" fmla="*/ 0 w 2303166"/>
              <a:gd name="connsiteY4" fmla="*/ 1406851 h 2081221"/>
              <a:gd name="connsiteX0" fmla="*/ 0 w 2303166"/>
              <a:gd name="connsiteY0" fmla="*/ 1406851 h 2081221"/>
              <a:gd name="connsiteX1" fmla="*/ 2303166 w 2303166"/>
              <a:gd name="connsiteY1" fmla="*/ 0 h 2081221"/>
              <a:gd name="connsiteX2" fmla="*/ 2299355 w 2303166"/>
              <a:gd name="connsiteY2" fmla="*/ 1566908 h 2081221"/>
              <a:gd name="connsiteX3" fmla="*/ 1160160 w 2303166"/>
              <a:gd name="connsiteY3" fmla="*/ 2081221 h 2081221"/>
              <a:gd name="connsiteX4" fmla="*/ 0 w 2303166"/>
              <a:gd name="connsiteY4" fmla="*/ 1406851 h 2081221"/>
              <a:gd name="connsiteX0" fmla="*/ 0 w 2303166"/>
              <a:gd name="connsiteY0" fmla="*/ 1406851 h 2182364"/>
              <a:gd name="connsiteX1" fmla="*/ 2303166 w 2303166"/>
              <a:gd name="connsiteY1" fmla="*/ 0 h 2182364"/>
              <a:gd name="connsiteX2" fmla="*/ 2299355 w 2303166"/>
              <a:gd name="connsiteY2" fmla="*/ 1566908 h 2182364"/>
              <a:gd name="connsiteX3" fmla="*/ 1325510 w 2303166"/>
              <a:gd name="connsiteY3" fmla="*/ 2182364 h 2182364"/>
              <a:gd name="connsiteX4" fmla="*/ 0 w 2303166"/>
              <a:gd name="connsiteY4" fmla="*/ 1406851 h 2182364"/>
              <a:gd name="connsiteX0" fmla="*/ 0 w 2303166"/>
              <a:gd name="connsiteY0" fmla="*/ 1406851 h 2182364"/>
              <a:gd name="connsiteX1" fmla="*/ 2303166 w 2303166"/>
              <a:gd name="connsiteY1" fmla="*/ 0 h 2182364"/>
              <a:gd name="connsiteX2" fmla="*/ 2299355 w 2303166"/>
              <a:gd name="connsiteY2" fmla="*/ 1566908 h 2182364"/>
              <a:gd name="connsiteX3" fmla="*/ 1325510 w 2303166"/>
              <a:gd name="connsiteY3" fmla="*/ 2182364 h 2182364"/>
              <a:gd name="connsiteX4" fmla="*/ 0 w 2303166"/>
              <a:gd name="connsiteY4" fmla="*/ 1406851 h 2182364"/>
              <a:gd name="connsiteX0" fmla="*/ 0 w 2303166"/>
              <a:gd name="connsiteY0" fmla="*/ 1406851 h 2182364"/>
              <a:gd name="connsiteX1" fmla="*/ 2303166 w 2303166"/>
              <a:gd name="connsiteY1" fmla="*/ 0 h 2182364"/>
              <a:gd name="connsiteX2" fmla="*/ 2299355 w 2303166"/>
              <a:gd name="connsiteY2" fmla="*/ 1566908 h 2182364"/>
              <a:gd name="connsiteX3" fmla="*/ 1325510 w 2303166"/>
              <a:gd name="connsiteY3" fmla="*/ 2182364 h 2182364"/>
              <a:gd name="connsiteX4" fmla="*/ 0 w 2303166"/>
              <a:gd name="connsiteY4" fmla="*/ 1406851 h 218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3166" h="2182364">
                <a:moveTo>
                  <a:pt x="0" y="1406851"/>
                </a:moveTo>
                <a:cubicBezTo>
                  <a:pt x="500380" y="538171"/>
                  <a:pt x="1372181" y="45880"/>
                  <a:pt x="2303166" y="0"/>
                </a:cubicBezTo>
                <a:cubicBezTo>
                  <a:pt x="2301896" y="460060"/>
                  <a:pt x="2300625" y="1106848"/>
                  <a:pt x="2299355" y="1566908"/>
                </a:cubicBezTo>
                <a:cubicBezTo>
                  <a:pt x="1833449" y="1632627"/>
                  <a:pt x="1597292" y="1792634"/>
                  <a:pt x="1325510" y="2182364"/>
                </a:cubicBezTo>
                <a:lnTo>
                  <a:pt x="0" y="1406851"/>
                </a:lnTo>
                <a:close/>
              </a:path>
            </a:pathLst>
          </a:custGeom>
          <a:solidFill>
            <a:srgbClr val="7EC7B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6584F-4B29-413B-9A85-86107E545417}"/>
              </a:ext>
            </a:extLst>
          </p:cNvPr>
          <p:cNvSpPr txBox="1"/>
          <p:nvPr/>
        </p:nvSpPr>
        <p:spPr>
          <a:xfrm rot="10800000">
            <a:off x="7785740" y="4375734"/>
            <a:ext cx="771992" cy="75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C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AE51F7-7FF6-4C5C-9270-6ABF516B9489}"/>
              </a:ext>
            </a:extLst>
          </p:cNvPr>
          <p:cNvSpPr/>
          <p:nvPr/>
        </p:nvSpPr>
        <p:spPr>
          <a:xfrm rot="14545727">
            <a:off x="7103957" y="4811626"/>
            <a:ext cx="1931246" cy="1778823"/>
          </a:xfrm>
          <a:custGeom>
            <a:avLst/>
            <a:gdLst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86000 w 2297442"/>
              <a:gd name="connsiteY2" fmla="*/ 1382126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93631 w 2297442"/>
              <a:gd name="connsiteY2" fmla="*/ 1380181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65660"/>
              <a:gd name="connsiteX1" fmla="*/ 2297442 w 2297442"/>
              <a:gd name="connsiteY1" fmla="*/ 0 h 2065660"/>
              <a:gd name="connsiteX2" fmla="*/ 2293631 w 2297442"/>
              <a:gd name="connsiteY2" fmla="*/ 1380181 h 2065660"/>
              <a:gd name="connsiteX3" fmla="*/ 1125817 w 2297442"/>
              <a:gd name="connsiteY3" fmla="*/ 2065660 h 2065660"/>
              <a:gd name="connsiteX4" fmla="*/ 0 w 2297442"/>
              <a:gd name="connsiteY4" fmla="*/ 1408796 h 2065660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303166"/>
              <a:gd name="connsiteY0" fmla="*/ 1406851 h 2081221"/>
              <a:gd name="connsiteX1" fmla="*/ 2303166 w 2303166"/>
              <a:gd name="connsiteY1" fmla="*/ 0 h 2081221"/>
              <a:gd name="connsiteX2" fmla="*/ 2299355 w 2303166"/>
              <a:gd name="connsiteY2" fmla="*/ 1380181 h 2081221"/>
              <a:gd name="connsiteX3" fmla="*/ 1160160 w 2303166"/>
              <a:gd name="connsiteY3" fmla="*/ 2081221 h 2081221"/>
              <a:gd name="connsiteX4" fmla="*/ 0 w 2303166"/>
              <a:gd name="connsiteY4" fmla="*/ 1406851 h 2081221"/>
              <a:gd name="connsiteX0" fmla="*/ 0 w 2317445"/>
              <a:gd name="connsiteY0" fmla="*/ 1443134 h 2081221"/>
              <a:gd name="connsiteX1" fmla="*/ 2317445 w 2317445"/>
              <a:gd name="connsiteY1" fmla="*/ 0 h 2081221"/>
              <a:gd name="connsiteX2" fmla="*/ 2313634 w 2317445"/>
              <a:gd name="connsiteY2" fmla="*/ 1380181 h 2081221"/>
              <a:gd name="connsiteX3" fmla="*/ 1174439 w 2317445"/>
              <a:gd name="connsiteY3" fmla="*/ 2081221 h 2081221"/>
              <a:gd name="connsiteX4" fmla="*/ 0 w 2317445"/>
              <a:gd name="connsiteY4" fmla="*/ 1443134 h 2081221"/>
              <a:gd name="connsiteX0" fmla="*/ 0 w 2317445"/>
              <a:gd name="connsiteY0" fmla="*/ 1443134 h 2081221"/>
              <a:gd name="connsiteX1" fmla="*/ 2317445 w 2317445"/>
              <a:gd name="connsiteY1" fmla="*/ 0 h 2081221"/>
              <a:gd name="connsiteX2" fmla="*/ 2313634 w 2317445"/>
              <a:gd name="connsiteY2" fmla="*/ 1380181 h 2081221"/>
              <a:gd name="connsiteX3" fmla="*/ 1174439 w 2317445"/>
              <a:gd name="connsiteY3" fmla="*/ 2081221 h 2081221"/>
              <a:gd name="connsiteX4" fmla="*/ 0 w 2317445"/>
              <a:gd name="connsiteY4" fmla="*/ 1443134 h 2081221"/>
              <a:gd name="connsiteX0" fmla="*/ 0 w 2313967"/>
              <a:gd name="connsiteY0" fmla="*/ 1401449 h 2039536"/>
              <a:gd name="connsiteX1" fmla="*/ 2313314 w 2313967"/>
              <a:gd name="connsiteY1" fmla="*/ 0 h 2039536"/>
              <a:gd name="connsiteX2" fmla="*/ 2313634 w 2313967"/>
              <a:gd name="connsiteY2" fmla="*/ 1338496 h 2039536"/>
              <a:gd name="connsiteX3" fmla="*/ 1174439 w 2313967"/>
              <a:gd name="connsiteY3" fmla="*/ 2039536 h 2039536"/>
              <a:gd name="connsiteX4" fmla="*/ 0 w 2313967"/>
              <a:gd name="connsiteY4" fmla="*/ 1401449 h 2039536"/>
              <a:gd name="connsiteX0" fmla="*/ 0 w 2313660"/>
              <a:gd name="connsiteY0" fmla="*/ 1419607 h 2057694"/>
              <a:gd name="connsiteX1" fmla="*/ 2270959 w 2313660"/>
              <a:gd name="connsiteY1" fmla="*/ 0 h 2057694"/>
              <a:gd name="connsiteX2" fmla="*/ 2313634 w 2313660"/>
              <a:gd name="connsiteY2" fmla="*/ 1356654 h 2057694"/>
              <a:gd name="connsiteX3" fmla="*/ 1174439 w 2313660"/>
              <a:gd name="connsiteY3" fmla="*/ 2057694 h 2057694"/>
              <a:gd name="connsiteX4" fmla="*/ 0 w 2313660"/>
              <a:gd name="connsiteY4" fmla="*/ 1419607 h 2057694"/>
              <a:gd name="connsiteX0" fmla="*/ 0 w 2313660"/>
              <a:gd name="connsiteY0" fmla="*/ 1419607 h 2042253"/>
              <a:gd name="connsiteX1" fmla="*/ 2270959 w 2313660"/>
              <a:gd name="connsiteY1" fmla="*/ 0 h 2042253"/>
              <a:gd name="connsiteX2" fmla="*/ 2313634 w 2313660"/>
              <a:gd name="connsiteY2" fmla="*/ 1356654 h 2042253"/>
              <a:gd name="connsiteX3" fmla="*/ 1186652 w 2313660"/>
              <a:gd name="connsiteY3" fmla="*/ 2042253 h 2042253"/>
              <a:gd name="connsiteX4" fmla="*/ 0 w 2313660"/>
              <a:gd name="connsiteY4" fmla="*/ 1419607 h 2042253"/>
              <a:gd name="connsiteX0" fmla="*/ 0 w 2313660"/>
              <a:gd name="connsiteY0" fmla="*/ 1419607 h 2042253"/>
              <a:gd name="connsiteX1" fmla="*/ 2270959 w 2313660"/>
              <a:gd name="connsiteY1" fmla="*/ 0 h 2042253"/>
              <a:gd name="connsiteX2" fmla="*/ 2313634 w 2313660"/>
              <a:gd name="connsiteY2" fmla="*/ 1356654 h 2042253"/>
              <a:gd name="connsiteX3" fmla="*/ 1186652 w 2313660"/>
              <a:gd name="connsiteY3" fmla="*/ 2042253 h 2042253"/>
              <a:gd name="connsiteX4" fmla="*/ 0 w 2313660"/>
              <a:gd name="connsiteY4" fmla="*/ 1419607 h 2042253"/>
              <a:gd name="connsiteX0" fmla="*/ 0 w 2339243"/>
              <a:gd name="connsiteY0" fmla="*/ 1419607 h 2042253"/>
              <a:gd name="connsiteX1" fmla="*/ 2270959 w 2339243"/>
              <a:gd name="connsiteY1" fmla="*/ 0 h 2042253"/>
              <a:gd name="connsiteX2" fmla="*/ 2339227 w 2339243"/>
              <a:gd name="connsiteY2" fmla="*/ 1357113 h 2042253"/>
              <a:gd name="connsiteX3" fmla="*/ 1186652 w 2339243"/>
              <a:gd name="connsiteY3" fmla="*/ 2042253 h 2042253"/>
              <a:gd name="connsiteX4" fmla="*/ 0 w 2339243"/>
              <a:gd name="connsiteY4" fmla="*/ 1419607 h 2042253"/>
              <a:gd name="connsiteX0" fmla="*/ 0 w 2339247"/>
              <a:gd name="connsiteY0" fmla="*/ 1417654 h 2040300"/>
              <a:gd name="connsiteX1" fmla="*/ 2282872 w 2339247"/>
              <a:gd name="connsiteY1" fmla="*/ 0 h 2040300"/>
              <a:gd name="connsiteX2" fmla="*/ 2339227 w 2339247"/>
              <a:gd name="connsiteY2" fmla="*/ 1355160 h 2040300"/>
              <a:gd name="connsiteX3" fmla="*/ 1186652 w 2339247"/>
              <a:gd name="connsiteY3" fmla="*/ 2040300 h 2040300"/>
              <a:gd name="connsiteX4" fmla="*/ 0 w 2339247"/>
              <a:gd name="connsiteY4" fmla="*/ 1417654 h 2040300"/>
              <a:gd name="connsiteX0" fmla="*/ 0 w 2341601"/>
              <a:gd name="connsiteY0" fmla="*/ 1422252 h 2040300"/>
              <a:gd name="connsiteX1" fmla="*/ 2285226 w 2341601"/>
              <a:gd name="connsiteY1" fmla="*/ 0 h 2040300"/>
              <a:gd name="connsiteX2" fmla="*/ 2341581 w 2341601"/>
              <a:gd name="connsiteY2" fmla="*/ 1355160 h 2040300"/>
              <a:gd name="connsiteX3" fmla="*/ 1189006 w 2341601"/>
              <a:gd name="connsiteY3" fmla="*/ 2040300 h 2040300"/>
              <a:gd name="connsiteX4" fmla="*/ 0 w 2341601"/>
              <a:gd name="connsiteY4" fmla="*/ 1422252 h 2040300"/>
              <a:gd name="connsiteX0" fmla="*/ 0 w 2341601"/>
              <a:gd name="connsiteY0" fmla="*/ 1422252 h 2061093"/>
              <a:gd name="connsiteX1" fmla="*/ 2285226 w 2341601"/>
              <a:gd name="connsiteY1" fmla="*/ 0 h 2061093"/>
              <a:gd name="connsiteX2" fmla="*/ 2341581 w 2341601"/>
              <a:gd name="connsiteY2" fmla="*/ 1355160 h 2061093"/>
              <a:gd name="connsiteX3" fmla="*/ 1184097 w 2341601"/>
              <a:gd name="connsiteY3" fmla="*/ 2061093 h 2061093"/>
              <a:gd name="connsiteX4" fmla="*/ 0 w 2341601"/>
              <a:gd name="connsiteY4" fmla="*/ 1422252 h 2061093"/>
              <a:gd name="connsiteX0" fmla="*/ 0 w 2341601"/>
              <a:gd name="connsiteY0" fmla="*/ 1422252 h 2061093"/>
              <a:gd name="connsiteX1" fmla="*/ 2285226 w 2341601"/>
              <a:gd name="connsiteY1" fmla="*/ 0 h 2061093"/>
              <a:gd name="connsiteX2" fmla="*/ 2341581 w 2341601"/>
              <a:gd name="connsiteY2" fmla="*/ 1355160 h 2061093"/>
              <a:gd name="connsiteX3" fmla="*/ 1184097 w 2341601"/>
              <a:gd name="connsiteY3" fmla="*/ 2061093 h 2061093"/>
              <a:gd name="connsiteX4" fmla="*/ 0 w 2341601"/>
              <a:gd name="connsiteY4" fmla="*/ 1422252 h 2061093"/>
              <a:gd name="connsiteX0" fmla="*/ 0 w 2341601"/>
              <a:gd name="connsiteY0" fmla="*/ 1422252 h 2061093"/>
              <a:gd name="connsiteX1" fmla="*/ 2285226 w 2341601"/>
              <a:gd name="connsiteY1" fmla="*/ 0 h 2061093"/>
              <a:gd name="connsiteX2" fmla="*/ 2341581 w 2341601"/>
              <a:gd name="connsiteY2" fmla="*/ 1355160 h 2061093"/>
              <a:gd name="connsiteX3" fmla="*/ 1184097 w 2341601"/>
              <a:gd name="connsiteY3" fmla="*/ 2061093 h 2061093"/>
              <a:gd name="connsiteX4" fmla="*/ 0 w 2341601"/>
              <a:gd name="connsiteY4" fmla="*/ 1422252 h 2061093"/>
              <a:gd name="connsiteX0" fmla="*/ 0 w 2341601"/>
              <a:gd name="connsiteY0" fmla="*/ 1422252 h 2061093"/>
              <a:gd name="connsiteX1" fmla="*/ 2285226 w 2341601"/>
              <a:gd name="connsiteY1" fmla="*/ 0 h 2061093"/>
              <a:gd name="connsiteX2" fmla="*/ 2341581 w 2341601"/>
              <a:gd name="connsiteY2" fmla="*/ 1355160 h 2061093"/>
              <a:gd name="connsiteX3" fmla="*/ 1184097 w 2341601"/>
              <a:gd name="connsiteY3" fmla="*/ 2061093 h 2061093"/>
              <a:gd name="connsiteX4" fmla="*/ 0 w 2341601"/>
              <a:gd name="connsiteY4" fmla="*/ 1422252 h 2061093"/>
              <a:gd name="connsiteX0" fmla="*/ 0 w 2341601"/>
              <a:gd name="connsiteY0" fmla="*/ 1422252 h 2061093"/>
              <a:gd name="connsiteX1" fmla="*/ 2285226 w 2341601"/>
              <a:gd name="connsiteY1" fmla="*/ 0 h 2061093"/>
              <a:gd name="connsiteX2" fmla="*/ 2341581 w 2341601"/>
              <a:gd name="connsiteY2" fmla="*/ 1355160 h 2061093"/>
              <a:gd name="connsiteX3" fmla="*/ 1184097 w 2341601"/>
              <a:gd name="connsiteY3" fmla="*/ 2061093 h 2061093"/>
              <a:gd name="connsiteX4" fmla="*/ 0 w 2341601"/>
              <a:gd name="connsiteY4" fmla="*/ 1422252 h 2061093"/>
              <a:gd name="connsiteX0" fmla="*/ 0 w 2341601"/>
              <a:gd name="connsiteY0" fmla="*/ 1422252 h 2061093"/>
              <a:gd name="connsiteX1" fmla="*/ 2285226 w 2341601"/>
              <a:gd name="connsiteY1" fmla="*/ 0 h 2061093"/>
              <a:gd name="connsiteX2" fmla="*/ 2341581 w 2341601"/>
              <a:gd name="connsiteY2" fmla="*/ 1355160 h 2061093"/>
              <a:gd name="connsiteX3" fmla="*/ 1184097 w 2341601"/>
              <a:gd name="connsiteY3" fmla="*/ 2061093 h 2061093"/>
              <a:gd name="connsiteX4" fmla="*/ 0 w 2341601"/>
              <a:gd name="connsiteY4" fmla="*/ 1422252 h 2061093"/>
              <a:gd name="connsiteX0" fmla="*/ 0 w 2347187"/>
              <a:gd name="connsiteY0" fmla="*/ 1422252 h 2061093"/>
              <a:gd name="connsiteX1" fmla="*/ 2285226 w 2347187"/>
              <a:gd name="connsiteY1" fmla="*/ 0 h 2061093"/>
              <a:gd name="connsiteX2" fmla="*/ 2347169 w 2347187"/>
              <a:gd name="connsiteY2" fmla="*/ 1361060 h 2061093"/>
              <a:gd name="connsiteX3" fmla="*/ 1184097 w 2347187"/>
              <a:gd name="connsiteY3" fmla="*/ 2061093 h 2061093"/>
              <a:gd name="connsiteX4" fmla="*/ 0 w 2347187"/>
              <a:gd name="connsiteY4" fmla="*/ 1422252 h 2061093"/>
              <a:gd name="connsiteX0" fmla="*/ 0 w 2347187"/>
              <a:gd name="connsiteY0" fmla="*/ 1422252 h 2151273"/>
              <a:gd name="connsiteX1" fmla="*/ 2285226 w 2347187"/>
              <a:gd name="connsiteY1" fmla="*/ 0 h 2151273"/>
              <a:gd name="connsiteX2" fmla="*/ 2347169 w 2347187"/>
              <a:gd name="connsiteY2" fmla="*/ 1361060 h 2151273"/>
              <a:gd name="connsiteX3" fmla="*/ 1361749 w 2347187"/>
              <a:gd name="connsiteY3" fmla="*/ 2151273 h 2151273"/>
              <a:gd name="connsiteX4" fmla="*/ 0 w 2347187"/>
              <a:gd name="connsiteY4" fmla="*/ 1422252 h 2151273"/>
              <a:gd name="connsiteX0" fmla="*/ 0 w 2350654"/>
              <a:gd name="connsiteY0" fmla="*/ 1422252 h 2151273"/>
              <a:gd name="connsiteX1" fmla="*/ 2285226 w 2350654"/>
              <a:gd name="connsiteY1" fmla="*/ 0 h 2151273"/>
              <a:gd name="connsiteX2" fmla="*/ 2350637 w 2350654"/>
              <a:gd name="connsiteY2" fmla="*/ 1556002 h 2151273"/>
              <a:gd name="connsiteX3" fmla="*/ 1361749 w 2350654"/>
              <a:gd name="connsiteY3" fmla="*/ 2151273 h 2151273"/>
              <a:gd name="connsiteX4" fmla="*/ 0 w 2350654"/>
              <a:gd name="connsiteY4" fmla="*/ 1422252 h 2151273"/>
              <a:gd name="connsiteX0" fmla="*/ 0 w 2350654"/>
              <a:gd name="connsiteY0" fmla="*/ 1422252 h 2151273"/>
              <a:gd name="connsiteX1" fmla="*/ 2285226 w 2350654"/>
              <a:gd name="connsiteY1" fmla="*/ 0 h 2151273"/>
              <a:gd name="connsiteX2" fmla="*/ 2350637 w 2350654"/>
              <a:gd name="connsiteY2" fmla="*/ 1556002 h 2151273"/>
              <a:gd name="connsiteX3" fmla="*/ 1361749 w 2350654"/>
              <a:gd name="connsiteY3" fmla="*/ 2151273 h 2151273"/>
              <a:gd name="connsiteX4" fmla="*/ 0 w 2350654"/>
              <a:gd name="connsiteY4" fmla="*/ 1422252 h 2151273"/>
              <a:gd name="connsiteX0" fmla="*/ 0 w 2350654"/>
              <a:gd name="connsiteY0" fmla="*/ 1422252 h 2151273"/>
              <a:gd name="connsiteX1" fmla="*/ 2285226 w 2350654"/>
              <a:gd name="connsiteY1" fmla="*/ 0 h 2151273"/>
              <a:gd name="connsiteX2" fmla="*/ 2350637 w 2350654"/>
              <a:gd name="connsiteY2" fmla="*/ 1556002 h 2151273"/>
              <a:gd name="connsiteX3" fmla="*/ 1361749 w 2350654"/>
              <a:gd name="connsiteY3" fmla="*/ 2151273 h 2151273"/>
              <a:gd name="connsiteX4" fmla="*/ 0 w 2350654"/>
              <a:gd name="connsiteY4" fmla="*/ 1422252 h 2151273"/>
              <a:gd name="connsiteX0" fmla="*/ 0 w 2350654"/>
              <a:gd name="connsiteY0" fmla="*/ 1422252 h 2151273"/>
              <a:gd name="connsiteX1" fmla="*/ 2285226 w 2350654"/>
              <a:gd name="connsiteY1" fmla="*/ 0 h 2151273"/>
              <a:gd name="connsiteX2" fmla="*/ 2350637 w 2350654"/>
              <a:gd name="connsiteY2" fmla="*/ 1556002 h 2151273"/>
              <a:gd name="connsiteX3" fmla="*/ 1361749 w 2350654"/>
              <a:gd name="connsiteY3" fmla="*/ 2151273 h 2151273"/>
              <a:gd name="connsiteX4" fmla="*/ 0 w 2350654"/>
              <a:gd name="connsiteY4" fmla="*/ 1422252 h 2151273"/>
              <a:gd name="connsiteX0" fmla="*/ 0 w 2350654"/>
              <a:gd name="connsiteY0" fmla="*/ 1422252 h 2151273"/>
              <a:gd name="connsiteX1" fmla="*/ 2285226 w 2350654"/>
              <a:gd name="connsiteY1" fmla="*/ 0 h 2151273"/>
              <a:gd name="connsiteX2" fmla="*/ 2350637 w 2350654"/>
              <a:gd name="connsiteY2" fmla="*/ 1556002 h 2151273"/>
              <a:gd name="connsiteX3" fmla="*/ 1361749 w 2350654"/>
              <a:gd name="connsiteY3" fmla="*/ 2151273 h 2151273"/>
              <a:gd name="connsiteX4" fmla="*/ 0 w 2350654"/>
              <a:gd name="connsiteY4" fmla="*/ 1422252 h 215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0654" h="2151273">
                <a:moveTo>
                  <a:pt x="0" y="1422252"/>
                </a:moveTo>
                <a:cubicBezTo>
                  <a:pt x="498913" y="539626"/>
                  <a:pt x="1354241" y="45880"/>
                  <a:pt x="2285226" y="0"/>
                </a:cubicBezTo>
                <a:cubicBezTo>
                  <a:pt x="2283956" y="460060"/>
                  <a:pt x="2351907" y="1095942"/>
                  <a:pt x="2350637" y="1556002"/>
                </a:cubicBezTo>
                <a:cubicBezTo>
                  <a:pt x="1882576" y="1600662"/>
                  <a:pt x="1574495" y="1808380"/>
                  <a:pt x="1361749" y="2151273"/>
                </a:cubicBezTo>
                <a:lnTo>
                  <a:pt x="0" y="1422252"/>
                </a:lnTo>
                <a:close/>
              </a:path>
            </a:pathLst>
          </a:custGeom>
          <a:solidFill>
            <a:srgbClr val="F9C65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4C74C34-FE91-4018-95D9-3ED2AB73C9BF}"/>
              </a:ext>
            </a:extLst>
          </p:cNvPr>
          <p:cNvSpPr/>
          <p:nvPr/>
        </p:nvSpPr>
        <p:spPr>
          <a:xfrm rot="18195567">
            <a:off x="6108551" y="3337829"/>
            <a:ext cx="1889683" cy="1720966"/>
          </a:xfrm>
          <a:custGeom>
            <a:avLst/>
            <a:gdLst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86000 w 2297442"/>
              <a:gd name="connsiteY2" fmla="*/ 1382126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93631 w 2297442"/>
              <a:gd name="connsiteY2" fmla="*/ 1380181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65660"/>
              <a:gd name="connsiteX1" fmla="*/ 2297442 w 2297442"/>
              <a:gd name="connsiteY1" fmla="*/ 0 h 2065660"/>
              <a:gd name="connsiteX2" fmla="*/ 2293631 w 2297442"/>
              <a:gd name="connsiteY2" fmla="*/ 1380181 h 2065660"/>
              <a:gd name="connsiteX3" fmla="*/ 1125817 w 2297442"/>
              <a:gd name="connsiteY3" fmla="*/ 2065660 h 2065660"/>
              <a:gd name="connsiteX4" fmla="*/ 0 w 2297442"/>
              <a:gd name="connsiteY4" fmla="*/ 1408796 h 2065660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303166"/>
              <a:gd name="connsiteY0" fmla="*/ 1406851 h 2081221"/>
              <a:gd name="connsiteX1" fmla="*/ 2303166 w 2303166"/>
              <a:gd name="connsiteY1" fmla="*/ 0 h 2081221"/>
              <a:gd name="connsiteX2" fmla="*/ 2299355 w 2303166"/>
              <a:gd name="connsiteY2" fmla="*/ 1380181 h 2081221"/>
              <a:gd name="connsiteX3" fmla="*/ 1160160 w 2303166"/>
              <a:gd name="connsiteY3" fmla="*/ 2081221 h 2081221"/>
              <a:gd name="connsiteX4" fmla="*/ 0 w 2303166"/>
              <a:gd name="connsiteY4" fmla="*/ 1406851 h 2081221"/>
              <a:gd name="connsiteX0" fmla="*/ 0 w 2303166"/>
              <a:gd name="connsiteY0" fmla="*/ 1406851 h 2055515"/>
              <a:gd name="connsiteX1" fmla="*/ 2303166 w 2303166"/>
              <a:gd name="connsiteY1" fmla="*/ 0 h 2055515"/>
              <a:gd name="connsiteX2" fmla="*/ 2299355 w 2303166"/>
              <a:gd name="connsiteY2" fmla="*/ 1380181 h 2055515"/>
              <a:gd name="connsiteX3" fmla="*/ 1184692 w 2303166"/>
              <a:gd name="connsiteY3" fmla="*/ 2055515 h 2055515"/>
              <a:gd name="connsiteX4" fmla="*/ 0 w 2303166"/>
              <a:gd name="connsiteY4" fmla="*/ 1406851 h 2055515"/>
              <a:gd name="connsiteX0" fmla="*/ 0 w 2318228"/>
              <a:gd name="connsiteY0" fmla="*/ 1440184 h 2055515"/>
              <a:gd name="connsiteX1" fmla="*/ 2318228 w 2318228"/>
              <a:gd name="connsiteY1" fmla="*/ 0 h 2055515"/>
              <a:gd name="connsiteX2" fmla="*/ 2314417 w 2318228"/>
              <a:gd name="connsiteY2" fmla="*/ 1380181 h 2055515"/>
              <a:gd name="connsiteX3" fmla="*/ 1199754 w 2318228"/>
              <a:gd name="connsiteY3" fmla="*/ 2055515 h 2055515"/>
              <a:gd name="connsiteX4" fmla="*/ 0 w 2318228"/>
              <a:gd name="connsiteY4" fmla="*/ 1440184 h 2055515"/>
              <a:gd name="connsiteX0" fmla="*/ 0 w 2318228"/>
              <a:gd name="connsiteY0" fmla="*/ 1440184 h 2055515"/>
              <a:gd name="connsiteX1" fmla="*/ 2318228 w 2318228"/>
              <a:gd name="connsiteY1" fmla="*/ 0 h 2055515"/>
              <a:gd name="connsiteX2" fmla="*/ 2294020 w 2318228"/>
              <a:gd name="connsiteY2" fmla="*/ 1419407 h 2055515"/>
              <a:gd name="connsiteX3" fmla="*/ 1199754 w 2318228"/>
              <a:gd name="connsiteY3" fmla="*/ 2055515 h 2055515"/>
              <a:gd name="connsiteX4" fmla="*/ 0 w 2318228"/>
              <a:gd name="connsiteY4" fmla="*/ 1440184 h 2055515"/>
              <a:gd name="connsiteX0" fmla="*/ 0 w 2294055"/>
              <a:gd name="connsiteY0" fmla="*/ 1347812 h 1963143"/>
              <a:gd name="connsiteX1" fmla="*/ 2263572 w 2294055"/>
              <a:gd name="connsiteY1" fmla="*/ 0 h 1963143"/>
              <a:gd name="connsiteX2" fmla="*/ 2294020 w 2294055"/>
              <a:gd name="connsiteY2" fmla="*/ 1327035 h 1963143"/>
              <a:gd name="connsiteX3" fmla="*/ 1199754 w 2294055"/>
              <a:gd name="connsiteY3" fmla="*/ 1963143 h 1963143"/>
              <a:gd name="connsiteX4" fmla="*/ 0 w 2294055"/>
              <a:gd name="connsiteY4" fmla="*/ 1347812 h 1963143"/>
              <a:gd name="connsiteX0" fmla="*/ 0 w 2294036"/>
              <a:gd name="connsiteY0" fmla="*/ 1381566 h 1996897"/>
              <a:gd name="connsiteX1" fmla="*/ 2223603 w 2294036"/>
              <a:gd name="connsiteY1" fmla="*/ 0 h 1996897"/>
              <a:gd name="connsiteX2" fmla="*/ 2294020 w 2294036"/>
              <a:gd name="connsiteY2" fmla="*/ 1360789 h 1996897"/>
              <a:gd name="connsiteX3" fmla="*/ 1199754 w 2294036"/>
              <a:gd name="connsiteY3" fmla="*/ 1996897 h 1996897"/>
              <a:gd name="connsiteX4" fmla="*/ 0 w 2294036"/>
              <a:gd name="connsiteY4" fmla="*/ 1381566 h 1996897"/>
              <a:gd name="connsiteX0" fmla="*/ 0 w 2294036"/>
              <a:gd name="connsiteY0" fmla="*/ 1381566 h 1996897"/>
              <a:gd name="connsiteX1" fmla="*/ 2223603 w 2294036"/>
              <a:gd name="connsiteY1" fmla="*/ 0 h 1996897"/>
              <a:gd name="connsiteX2" fmla="*/ 2294020 w 2294036"/>
              <a:gd name="connsiteY2" fmla="*/ 1360789 h 1996897"/>
              <a:gd name="connsiteX3" fmla="*/ 1199754 w 2294036"/>
              <a:gd name="connsiteY3" fmla="*/ 1996897 h 1996897"/>
              <a:gd name="connsiteX4" fmla="*/ 0 w 2294036"/>
              <a:gd name="connsiteY4" fmla="*/ 1381566 h 1996897"/>
              <a:gd name="connsiteX0" fmla="*/ 0 w 2294036"/>
              <a:gd name="connsiteY0" fmla="*/ 1381566 h 1996897"/>
              <a:gd name="connsiteX1" fmla="*/ 2223603 w 2294036"/>
              <a:gd name="connsiteY1" fmla="*/ 0 h 1996897"/>
              <a:gd name="connsiteX2" fmla="*/ 2294020 w 2294036"/>
              <a:gd name="connsiteY2" fmla="*/ 1360789 h 1996897"/>
              <a:gd name="connsiteX3" fmla="*/ 1199754 w 2294036"/>
              <a:gd name="connsiteY3" fmla="*/ 1996897 h 1996897"/>
              <a:gd name="connsiteX4" fmla="*/ 0 w 2294036"/>
              <a:gd name="connsiteY4" fmla="*/ 1381566 h 1996897"/>
              <a:gd name="connsiteX0" fmla="*/ 0 w 2294036"/>
              <a:gd name="connsiteY0" fmla="*/ 1381566 h 1996897"/>
              <a:gd name="connsiteX1" fmla="*/ 2223603 w 2294036"/>
              <a:gd name="connsiteY1" fmla="*/ 0 h 1996897"/>
              <a:gd name="connsiteX2" fmla="*/ 2294020 w 2294036"/>
              <a:gd name="connsiteY2" fmla="*/ 1360789 h 1996897"/>
              <a:gd name="connsiteX3" fmla="*/ 1199754 w 2294036"/>
              <a:gd name="connsiteY3" fmla="*/ 1996897 h 1996897"/>
              <a:gd name="connsiteX4" fmla="*/ 0 w 2294036"/>
              <a:gd name="connsiteY4" fmla="*/ 1381566 h 1996897"/>
              <a:gd name="connsiteX0" fmla="*/ 0 w 2294036"/>
              <a:gd name="connsiteY0" fmla="*/ 1381566 h 1996897"/>
              <a:gd name="connsiteX1" fmla="*/ 2223603 w 2294036"/>
              <a:gd name="connsiteY1" fmla="*/ 0 h 1996897"/>
              <a:gd name="connsiteX2" fmla="*/ 2294020 w 2294036"/>
              <a:gd name="connsiteY2" fmla="*/ 1360789 h 1996897"/>
              <a:gd name="connsiteX3" fmla="*/ 1199754 w 2294036"/>
              <a:gd name="connsiteY3" fmla="*/ 1996897 h 1996897"/>
              <a:gd name="connsiteX4" fmla="*/ 0 w 2294036"/>
              <a:gd name="connsiteY4" fmla="*/ 1381566 h 1996897"/>
              <a:gd name="connsiteX0" fmla="*/ 0 w 2294036"/>
              <a:gd name="connsiteY0" fmla="*/ 1381566 h 1996897"/>
              <a:gd name="connsiteX1" fmla="*/ 2223603 w 2294036"/>
              <a:gd name="connsiteY1" fmla="*/ 0 h 1996897"/>
              <a:gd name="connsiteX2" fmla="*/ 2294020 w 2294036"/>
              <a:gd name="connsiteY2" fmla="*/ 1360789 h 1996897"/>
              <a:gd name="connsiteX3" fmla="*/ 1199754 w 2294036"/>
              <a:gd name="connsiteY3" fmla="*/ 1996897 h 1996897"/>
              <a:gd name="connsiteX4" fmla="*/ 0 w 2294036"/>
              <a:gd name="connsiteY4" fmla="*/ 1381566 h 1996897"/>
              <a:gd name="connsiteX0" fmla="*/ 0 w 2294036"/>
              <a:gd name="connsiteY0" fmla="*/ 1381566 h 1996897"/>
              <a:gd name="connsiteX1" fmla="*/ 2223603 w 2294036"/>
              <a:gd name="connsiteY1" fmla="*/ 0 h 1996897"/>
              <a:gd name="connsiteX2" fmla="*/ 2294020 w 2294036"/>
              <a:gd name="connsiteY2" fmla="*/ 1360789 h 1996897"/>
              <a:gd name="connsiteX3" fmla="*/ 1199754 w 2294036"/>
              <a:gd name="connsiteY3" fmla="*/ 1996897 h 1996897"/>
              <a:gd name="connsiteX4" fmla="*/ 0 w 2294036"/>
              <a:gd name="connsiteY4" fmla="*/ 1381566 h 1996897"/>
              <a:gd name="connsiteX0" fmla="*/ 0 w 2294036"/>
              <a:gd name="connsiteY0" fmla="*/ 1381566 h 1996897"/>
              <a:gd name="connsiteX1" fmla="*/ 2223603 w 2294036"/>
              <a:gd name="connsiteY1" fmla="*/ 0 h 1996897"/>
              <a:gd name="connsiteX2" fmla="*/ 2294020 w 2294036"/>
              <a:gd name="connsiteY2" fmla="*/ 1360789 h 1996897"/>
              <a:gd name="connsiteX3" fmla="*/ 1199754 w 2294036"/>
              <a:gd name="connsiteY3" fmla="*/ 1996897 h 1996897"/>
              <a:gd name="connsiteX4" fmla="*/ 0 w 2294036"/>
              <a:gd name="connsiteY4" fmla="*/ 1381566 h 1996897"/>
              <a:gd name="connsiteX0" fmla="*/ 0 w 2294036"/>
              <a:gd name="connsiteY0" fmla="*/ 1381566 h 1996897"/>
              <a:gd name="connsiteX1" fmla="*/ 2223603 w 2294036"/>
              <a:gd name="connsiteY1" fmla="*/ 0 h 1996897"/>
              <a:gd name="connsiteX2" fmla="*/ 2294020 w 2294036"/>
              <a:gd name="connsiteY2" fmla="*/ 1360789 h 1996897"/>
              <a:gd name="connsiteX3" fmla="*/ 1199754 w 2294036"/>
              <a:gd name="connsiteY3" fmla="*/ 1996897 h 1996897"/>
              <a:gd name="connsiteX4" fmla="*/ 0 w 2294036"/>
              <a:gd name="connsiteY4" fmla="*/ 1381566 h 1996897"/>
              <a:gd name="connsiteX0" fmla="*/ 0 w 2294036"/>
              <a:gd name="connsiteY0" fmla="*/ 1381566 h 2081301"/>
              <a:gd name="connsiteX1" fmla="*/ 2223603 w 2294036"/>
              <a:gd name="connsiteY1" fmla="*/ 0 h 2081301"/>
              <a:gd name="connsiteX2" fmla="*/ 2294020 w 2294036"/>
              <a:gd name="connsiteY2" fmla="*/ 1360789 h 2081301"/>
              <a:gd name="connsiteX3" fmla="*/ 1372698 w 2294036"/>
              <a:gd name="connsiteY3" fmla="*/ 2081301 h 2081301"/>
              <a:gd name="connsiteX4" fmla="*/ 0 w 2294036"/>
              <a:gd name="connsiteY4" fmla="*/ 1381566 h 2081301"/>
              <a:gd name="connsiteX0" fmla="*/ 0 w 2300065"/>
              <a:gd name="connsiteY0" fmla="*/ 1381566 h 2081301"/>
              <a:gd name="connsiteX1" fmla="*/ 2223603 w 2300065"/>
              <a:gd name="connsiteY1" fmla="*/ 0 h 2081301"/>
              <a:gd name="connsiteX2" fmla="*/ 2300051 w 2300065"/>
              <a:gd name="connsiteY2" fmla="*/ 1547497 h 2081301"/>
              <a:gd name="connsiteX3" fmla="*/ 1372698 w 2300065"/>
              <a:gd name="connsiteY3" fmla="*/ 2081301 h 2081301"/>
              <a:gd name="connsiteX4" fmla="*/ 0 w 2300065"/>
              <a:gd name="connsiteY4" fmla="*/ 1381566 h 2081301"/>
              <a:gd name="connsiteX0" fmla="*/ 0 w 2300065"/>
              <a:gd name="connsiteY0" fmla="*/ 1381566 h 2081301"/>
              <a:gd name="connsiteX1" fmla="*/ 2223603 w 2300065"/>
              <a:gd name="connsiteY1" fmla="*/ 0 h 2081301"/>
              <a:gd name="connsiteX2" fmla="*/ 2300051 w 2300065"/>
              <a:gd name="connsiteY2" fmla="*/ 1547497 h 2081301"/>
              <a:gd name="connsiteX3" fmla="*/ 1372698 w 2300065"/>
              <a:gd name="connsiteY3" fmla="*/ 2081301 h 2081301"/>
              <a:gd name="connsiteX4" fmla="*/ 0 w 2300065"/>
              <a:gd name="connsiteY4" fmla="*/ 1381566 h 2081301"/>
              <a:gd name="connsiteX0" fmla="*/ 0 w 2300065"/>
              <a:gd name="connsiteY0" fmla="*/ 1381566 h 2081301"/>
              <a:gd name="connsiteX1" fmla="*/ 2223603 w 2300065"/>
              <a:gd name="connsiteY1" fmla="*/ 0 h 2081301"/>
              <a:gd name="connsiteX2" fmla="*/ 2300051 w 2300065"/>
              <a:gd name="connsiteY2" fmla="*/ 1547497 h 2081301"/>
              <a:gd name="connsiteX3" fmla="*/ 1372698 w 2300065"/>
              <a:gd name="connsiteY3" fmla="*/ 2081301 h 2081301"/>
              <a:gd name="connsiteX4" fmla="*/ 0 w 2300065"/>
              <a:gd name="connsiteY4" fmla="*/ 1381566 h 208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065" h="2081301">
                <a:moveTo>
                  <a:pt x="0" y="1381566"/>
                </a:moveTo>
                <a:cubicBezTo>
                  <a:pt x="493688" y="559229"/>
                  <a:pt x="1330596" y="62356"/>
                  <a:pt x="2223603" y="0"/>
                </a:cubicBezTo>
                <a:cubicBezTo>
                  <a:pt x="2221235" y="465447"/>
                  <a:pt x="2301321" y="1087437"/>
                  <a:pt x="2300051" y="1547497"/>
                </a:cubicBezTo>
                <a:cubicBezTo>
                  <a:pt x="1882359" y="1607632"/>
                  <a:pt x="1630944" y="1743485"/>
                  <a:pt x="1372698" y="2081301"/>
                </a:cubicBezTo>
                <a:lnTo>
                  <a:pt x="0" y="1381566"/>
                </a:lnTo>
                <a:close/>
              </a:path>
            </a:pathLst>
          </a:custGeom>
          <a:solidFill>
            <a:srgbClr val="C06B6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2C1990-9C23-46B9-888F-A355E01248AC}"/>
              </a:ext>
            </a:extLst>
          </p:cNvPr>
          <p:cNvSpPr/>
          <p:nvPr/>
        </p:nvSpPr>
        <p:spPr>
          <a:xfrm>
            <a:off x="6925013" y="1845855"/>
            <a:ext cx="1860055" cy="1635394"/>
          </a:xfrm>
          <a:custGeom>
            <a:avLst/>
            <a:gdLst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86000 w 2297442"/>
              <a:gd name="connsiteY2" fmla="*/ 1382126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93631 w 2297442"/>
              <a:gd name="connsiteY2" fmla="*/ 1380181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65660"/>
              <a:gd name="connsiteX1" fmla="*/ 2297442 w 2297442"/>
              <a:gd name="connsiteY1" fmla="*/ 0 h 2065660"/>
              <a:gd name="connsiteX2" fmla="*/ 2293631 w 2297442"/>
              <a:gd name="connsiteY2" fmla="*/ 1380181 h 2065660"/>
              <a:gd name="connsiteX3" fmla="*/ 1125817 w 2297442"/>
              <a:gd name="connsiteY3" fmla="*/ 2065660 h 2065660"/>
              <a:gd name="connsiteX4" fmla="*/ 0 w 2297442"/>
              <a:gd name="connsiteY4" fmla="*/ 1408796 h 2065660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303166"/>
              <a:gd name="connsiteY0" fmla="*/ 1406851 h 2081221"/>
              <a:gd name="connsiteX1" fmla="*/ 2303166 w 2303166"/>
              <a:gd name="connsiteY1" fmla="*/ 0 h 2081221"/>
              <a:gd name="connsiteX2" fmla="*/ 2299355 w 2303166"/>
              <a:gd name="connsiteY2" fmla="*/ 1380181 h 2081221"/>
              <a:gd name="connsiteX3" fmla="*/ 1160160 w 2303166"/>
              <a:gd name="connsiteY3" fmla="*/ 2081221 h 2081221"/>
              <a:gd name="connsiteX4" fmla="*/ 0 w 2303166"/>
              <a:gd name="connsiteY4" fmla="*/ 1406851 h 2081221"/>
              <a:gd name="connsiteX0" fmla="*/ 0 w 2299375"/>
              <a:gd name="connsiteY0" fmla="*/ 1313488 h 1987858"/>
              <a:gd name="connsiteX1" fmla="*/ 2244658 w 2299375"/>
              <a:gd name="connsiteY1" fmla="*/ 0 h 1987858"/>
              <a:gd name="connsiteX2" fmla="*/ 2299355 w 2299375"/>
              <a:gd name="connsiteY2" fmla="*/ 1286818 h 1987858"/>
              <a:gd name="connsiteX3" fmla="*/ 1160160 w 2299375"/>
              <a:gd name="connsiteY3" fmla="*/ 1987858 h 1987858"/>
              <a:gd name="connsiteX4" fmla="*/ 0 w 2299375"/>
              <a:gd name="connsiteY4" fmla="*/ 1313488 h 1987858"/>
              <a:gd name="connsiteX0" fmla="*/ 0 w 2299398"/>
              <a:gd name="connsiteY0" fmla="*/ 1313488 h 1987858"/>
              <a:gd name="connsiteX1" fmla="*/ 2275185 w 2299398"/>
              <a:gd name="connsiteY1" fmla="*/ 0 h 1987858"/>
              <a:gd name="connsiteX2" fmla="*/ 2299355 w 2299398"/>
              <a:gd name="connsiteY2" fmla="*/ 1286818 h 1987858"/>
              <a:gd name="connsiteX3" fmla="*/ 1160160 w 2299398"/>
              <a:gd name="connsiteY3" fmla="*/ 1987858 h 1987858"/>
              <a:gd name="connsiteX4" fmla="*/ 0 w 2299398"/>
              <a:gd name="connsiteY4" fmla="*/ 1313488 h 1987858"/>
              <a:gd name="connsiteX0" fmla="*/ 0 w 2275185"/>
              <a:gd name="connsiteY0" fmla="*/ 1313488 h 1987858"/>
              <a:gd name="connsiteX1" fmla="*/ 2275185 w 2275185"/>
              <a:gd name="connsiteY1" fmla="*/ 0 h 1987858"/>
              <a:gd name="connsiteX2" fmla="*/ 2271373 w 2275185"/>
              <a:gd name="connsiteY2" fmla="*/ 1356841 h 1987858"/>
              <a:gd name="connsiteX3" fmla="*/ 1160160 w 2275185"/>
              <a:gd name="connsiteY3" fmla="*/ 1987858 h 1987858"/>
              <a:gd name="connsiteX4" fmla="*/ 0 w 2275185"/>
              <a:gd name="connsiteY4" fmla="*/ 1313488 h 1987858"/>
              <a:gd name="connsiteX0" fmla="*/ 0 w 2198870"/>
              <a:gd name="connsiteY0" fmla="*/ 1290147 h 1987858"/>
              <a:gd name="connsiteX1" fmla="*/ 2198870 w 2198870"/>
              <a:gd name="connsiteY1" fmla="*/ 0 h 1987858"/>
              <a:gd name="connsiteX2" fmla="*/ 2195058 w 2198870"/>
              <a:gd name="connsiteY2" fmla="*/ 1356841 h 1987858"/>
              <a:gd name="connsiteX3" fmla="*/ 1083845 w 2198870"/>
              <a:gd name="connsiteY3" fmla="*/ 1987858 h 1987858"/>
              <a:gd name="connsiteX4" fmla="*/ 0 w 2198870"/>
              <a:gd name="connsiteY4" fmla="*/ 1290147 h 1987858"/>
              <a:gd name="connsiteX0" fmla="*/ 0 w 2206502"/>
              <a:gd name="connsiteY0" fmla="*/ 1243465 h 1987858"/>
              <a:gd name="connsiteX1" fmla="*/ 2206502 w 2206502"/>
              <a:gd name="connsiteY1" fmla="*/ 0 h 1987858"/>
              <a:gd name="connsiteX2" fmla="*/ 2202690 w 2206502"/>
              <a:gd name="connsiteY2" fmla="*/ 1356841 h 1987858"/>
              <a:gd name="connsiteX3" fmla="*/ 1091477 w 2206502"/>
              <a:gd name="connsiteY3" fmla="*/ 1987858 h 1987858"/>
              <a:gd name="connsiteX4" fmla="*/ 0 w 2206502"/>
              <a:gd name="connsiteY4" fmla="*/ 1243465 h 1987858"/>
              <a:gd name="connsiteX0" fmla="*/ 0 w 2206502"/>
              <a:gd name="connsiteY0" fmla="*/ 1243465 h 1987858"/>
              <a:gd name="connsiteX1" fmla="*/ 2206502 w 2206502"/>
              <a:gd name="connsiteY1" fmla="*/ 0 h 1987858"/>
              <a:gd name="connsiteX2" fmla="*/ 2202690 w 2206502"/>
              <a:gd name="connsiteY2" fmla="*/ 1356841 h 1987858"/>
              <a:gd name="connsiteX3" fmla="*/ 1091477 w 2206502"/>
              <a:gd name="connsiteY3" fmla="*/ 1987858 h 1987858"/>
              <a:gd name="connsiteX4" fmla="*/ 0 w 2206502"/>
              <a:gd name="connsiteY4" fmla="*/ 1243465 h 1987858"/>
              <a:gd name="connsiteX0" fmla="*/ 0 w 2206502"/>
              <a:gd name="connsiteY0" fmla="*/ 1243465 h 1987858"/>
              <a:gd name="connsiteX1" fmla="*/ 2206502 w 2206502"/>
              <a:gd name="connsiteY1" fmla="*/ 0 h 1987858"/>
              <a:gd name="connsiteX2" fmla="*/ 2202690 w 2206502"/>
              <a:gd name="connsiteY2" fmla="*/ 1356841 h 1987858"/>
              <a:gd name="connsiteX3" fmla="*/ 1091477 w 2206502"/>
              <a:gd name="connsiteY3" fmla="*/ 1987858 h 1987858"/>
              <a:gd name="connsiteX4" fmla="*/ 0 w 2206502"/>
              <a:gd name="connsiteY4" fmla="*/ 1243465 h 1987858"/>
              <a:gd name="connsiteX0" fmla="*/ 0 w 2206502"/>
              <a:gd name="connsiteY0" fmla="*/ 1243465 h 1987858"/>
              <a:gd name="connsiteX1" fmla="*/ 2206502 w 2206502"/>
              <a:gd name="connsiteY1" fmla="*/ 0 h 1987858"/>
              <a:gd name="connsiteX2" fmla="*/ 2202690 w 2206502"/>
              <a:gd name="connsiteY2" fmla="*/ 1356841 h 1987858"/>
              <a:gd name="connsiteX3" fmla="*/ 1091477 w 2206502"/>
              <a:gd name="connsiteY3" fmla="*/ 1987858 h 1987858"/>
              <a:gd name="connsiteX4" fmla="*/ 0 w 2206502"/>
              <a:gd name="connsiteY4" fmla="*/ 1243465 h 1987858"/>
              <a:gd name="connsiteX0" fmla="*/ 0 w 2206502"/>
              <a:gd name="connsiteY0" fmla="*/ 1243465 h 1935990"/>
              <a:gd name="connsiteX1" fmla="*/ 2206502 w 2206502"/>
              <a:gd name="connsiteY1" fmla="*/ 0 h 1935990"/>
              <a:gd name="connsiteX2" fmla="*/ 2202690 w 2206502"/>
              <a:gd name="connsiteY2" fmla="*/ 1356841 h 1935990"/>
              <a:gd name="connsiteX3" fmla="*/ 1160160 w 2206502"/>
              <a:gd name="connsiteY3" fmla="*/ 1935990 h 1935990"/>
              <a:gd name="connsiteX4" fmla="*/ 0 w 2206502"/>
              <a:gd name="connsiteY4" fmla="*/ 1243465 h 1935990"/>
              <a:gd name="connsiteX0" fmla="*/ 0 w 2206502"/>
              <a:gd name="connsiteY0" fmla="*/ 1243465 h 1935990"/>
              <a:gd name="connsiteX1" fmla="*/ 2206502 w 2206502"/>
              <a:gd name="connsiteY1" fmla="*/ 0 h 1935990"/>
              <a:gd name="connsiteX2" fmla="*/ 2202690 w 2206502"/>
              <a:gd name="connsiteY2" fmla="*/ 1356841 h 1935990"/>
              <a:gd name="connsiteX3" fmla="*/ 1160160 w 2206502"/>
              <a:gd name="connsiteY3" fmla="*/ 1935990 h 1935990"/>
              <a:gd name="connsiteX4" fmla="*/ 0 w 2206502"/>
              <a:gd name="connsiteY4" fmla="*/ 1243465 h 1935990"/>
              <a:gd name="connsiteX0" fmla="*/ 0 w 2206502"/>
              <a:gd name="connsiteY0" fmla="*/ 1243465 h 1935990"/>
              <a:gd name="connsiteX1" fmla="*/ 2206502 w 2206502"/>
              <a:gd name="connsiteY1" fmla="*/ 0 h 1935990"/>
              <a:gd name="connsiteX2" fmla="*/ 2202690 w 2206502"/>
              <a:gd name="connsiteY2" fmla="*/ 1356841 h 1935990"/>
              <a:gd name="connsiteX3" fmla="*/ 1160160 w 2206502"/>
              <a:gd name="connsiteY3" fmla="*/ 1935990 h 1935990"/>
              <a:gd name="connsiteX4" fmla="*/ 0 w 2206502"/>
              <a:gd name="connsiteY4" fmla="*/ 1243465 h 1935990"/>
              <a:gd name="connsiteX0" fmla="*/ 0 w 2206502"/>
              <a:gd name="connsiteY0" fmla="*/ 1243465 h 1935990"/>
              <a:gd name="connsiteX1" fmla="*/ 2206502 w 2206502"/>
              <a:gd name="connsiteY1" fmla="*/ 0 h 1935990"/>
              <a:gd name="connsiteX2" fmla="*/ 2202690 w 2206502"/>
              <a:gd name="connsiteY2" fmla="*/ 1356841 h 1935990"/>
              <a:gd name="connsiteX3" fmla="*/ 1160160 w 2206502"/>
              <a:gd name="connsiteY3" fmla="*/ 1935990 h 1935990"/>
              <a:gd name="connsiteX4" fmla="*/ 0 w 2206502"/>
              <a:gd name="connsiteY4" fmla="*/ 1243465 h 1935990"/>
              <a:gd name="connsiteX0" fmla="*/ 0 w 2206502"/>
              <a:gd name="connsiteY0" fmla="*/ 1243465 h 2029353"/>
              <a:gd name="connsiteX1" fmla="*/ 2206502 w 2206502"/>
              <a:gd name="connsiteY1" fmla="*/ 0 h 2029353"/>
              <a:gd name="connsiteX2" fmla="*/ 2202690 w 2206502"/>
              <a:gd name="connsiteY2" fmla="*/ 1356841 h 2029353"/>
              <a:gd name="connsiteX3" fmla="*/ 1328053 w 2206502"/>
              <a:gd name="connsiteY3" fmla="*/ 2029353 h 2029353"/>
              <a:gd name="connsiteX4" fmla="*/ 0 w 2206502"/>
              <a:gd name="connsiteY4" fmla="*/ 1243465 h 2029353"/>
              <a:gd name="connsiteX0" fmla="*/ 0 w 2210490"/>
              <a:gd name="connsiteY0" fmla="*/ 1243465 h 2029353"/>
              <a:gd name="connsiteX1" fmla="*/ 2206502 w 2210490"/>
              <a:gd name="connsiteY1" fmla="*/ 0 h 2029353"/>
              <a:gd name="connsiteX2" fmla="*/ 2210322 w 2210490"/>
              <a:gd name="connsiteY2" fmla="*/ 1551347 h 2029353"/>
              <a:gd name="connsiteX3" fmla="*/ 1328053 w 2210490"/>
              <a:gd name="connsiteY3" fmla="*/ 2029353 h 2029353"/>
              <a:gd name="connsiteX4" fmla="*/ 0 w 2210490"/>
              <a:gd name="connsiteY4" fmla="*/ 1243465 h 2029353"/>
              <a:gd name="connsiteX0" fmla="*/ 0 w 2210490"/>
              <a:gd name="connsiteY0" fmla="*/ 1243465 h 2029353"/>
              <a:gd name="connsiteX1" fmla="*/ 2206502 w 2210490"/>
              <a:gd name="connsiteY1" fmla="*/ 0 h 2029353"/>
              <a:gd name="connsiteX2" fmla="*/ 2210322 w 2210490"/>
              <a:gd name="connsiteY2" fmla="*/ 1551347 h 2029353"/>
              <a:gd name="connsiteX3" fmla="*/ 1328053 w 2210490"/>
              <a:gd name="connsiteY3" fmla="*/ 2029353 h 2029353"/>
              <a:gd name="connsiteX4" fmla="*/ 0 w 2210490"/>
              <a:gd name="connsiteY4" fmla="*/ 1243465 h 2029353"/>
              <a:gd name="connsiteX0" fmla="*/ 0 w 2210490"/>
              <a:gd name="connsiteY0" fmla="*/ 1243465 h 2029353"/>
              <a:gd name="connsiteX1" fmla="*/ 2206502 w 2210490"/>
              <a:gd name="connsiteY1" fmla="*/ 0 h 2029353"/>
              <a:gd name="connsiteX2" fmla="*/ 2210322 w 2210490"/>
              <a:gd name="connsiteY2" fmla="*/ 1551347 h 2029353"/>
              <a:gd name="connsiteX3" fmla="*/ 1328053 w 2210490"/>
              <a:gd name="connsiteY3" fmla="*/ 2029353 h 2029353"/>
              <a:gd name="connsiteX4" fmla="*/ 0 w 2210490"/>
              <a:gd name="connsiteY4" fmla="*/ 1243465 h 2029353"/>
              <a:gd name="connsiteX0" fmla="*/ 0 w 2206502"/>
              <a:gd name="connsiteY0" fmla="*/ 1243465 h 2029353"/>
              <a:gd name="connsiteX1" fmla="*/ 2206502 w 2206502"/>
              <a:gd name="connsiteY1" fmla="*/ 0 h 2029353"/>
              <a:gd name="connsiteX2" fmla="*/ 2204598 w 2206502"/>
              <a:gd name="connsiteY2" fmla="*/ 1557183 h 2029353"/>
              <a:gd name="connsiteX3" fmla="*/ 1328053 w 2206502"/>
              <a:gd name="connsiteY3" fmla="*/ 2029353 h 2029353"/>
              <a:gd name="connsiteX4" fmla="*/ 0 w 2206502"/>
              <a:gd name="connsiteY4" fmla="*/ 1243465 h 2029353"/>
              <a:gd name="connsiteX0" fmla="*/ 0 w 2206502"/>
              <a:gd name="connsiteY0" fmla="*/ 1243465 h 2029353"/>
              <a:gd name="connsiteX1" fmla="*/ 2206502 w 2206502"/>
              <a:gd name="connsiteY1" fmla="*/ 0 h 2029353"/>
              <a:gd name="connsiteX2" fmla="*/ 2204598 w 2206502"/>
              <a:gd name="connsiteY2" fmla="*/ 1557183 h 2029353"/>
              <a:gd name="connsiteX3" fmla="*/ 1328053 w 2206502"/>
              <a:gd name="connsiteY3" fmla="*/ 2029353 h 2029353"/>
              <a:gd name="connsiteX4" fmla="*/ 0 w 2206502"/>
              <a:gd name="connsiteY4" fmla="*/ 1243465 h 2029353"/>
              <a:gd name="connsiteX0" fmla="*/ 0 w 2206502"/>
              <a:gd name="connsiteY0" fmla="*/ 1243465 h 2029353"/>
              <a:gd name="connsiteX1" fmla="*/ 2206502 w 2206502"/>
              <a:gd name="connsiteY1" fmla="*/ 0 h 2029353"/>
              <a:gd name="connsiteX2" fmla="*/ 2204598 w 2206502"/>
              <a:gd name="connsiteY2" fmla="*/ 1557183 h 2029353"/>
              <a:gd name="connsiteX3" fmla="*/ 1328053 w 2206502"/>
              <a:gd name="connsiteY3" fmla="*/ 2029353 h 2029353"/>
              <a:gd name="connsiteX4" fmla="*/ 0 w 2206502"/>
              <a:gd name="connsiteY4" fmla="*/ 1243465 h 2029353"/>
              <a:gd name="connsiteX0" fmla="*/ 0 w 2206502"/>
              <a:gd name="connsiteY0" fmla="*/ 1243465 h 2029353"/>
              <a:gd name="connsiteX1" fmla="*/ 2206502 w 2206502"/>
              <a:gd name="connsiteY1" fmla="*/ 0 h 2029353"/>
              <a:gd name="connsiteX2" fmla="*/ 2204598 w 2206502"/>
              <a:gd name="connsiteY2" fmla="*/ 1557183 h 2029353"/>
              <a:gd name="connsiteX3" fmla="*/ 1328053 w 2206502"/>
              <a:gd name="connsiteY3" fmla="*/ 2029353 h 2029353"/>
              <a:gd name="connsiteX4" fmla="*/ 0 w 2206502"/>
              <a:gd name="connsiteY4" fmla="*/ 1243465 h 2029353"/>
              <a:gd name="connsiteX0" fmla="*/ 0 w 2206502"/>
              <a:gd name="connsiteY0" fmla="*/ 1243465 h 2029353"/>
              <a:gd name="connsiteX1" fmla="*/ 2206502 w 2206502"/>
              <a:gd name="connsiteY1" fmla="*/ 0 h 2029353"/>
              <a:gd name="connsiteX2" fmla="*/ 2204598 w 2206502"/>
              <a:gd name="connsiteY2" fmla="*/ 1557183 h 2029353"/>
              <a:gd name="connsiteX3" fmla="*/ 1328053 w 2206502"/>
              <a:gd name="connsiteY3" fmla="*/ 2029353 h 2029353"/>
              <a:gd name="connsiteX4" fmla="*/ 0 w 2206502"/>
              <a:gd name="connsiteY4" fmla="*/ 1243465 h 202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502" h="2029353">
                <a:moveTo>
                  <a:pt x="0" y="1243465"/>
                </a:moveTo>
                <a:cubicBezTo>
                  <a:pt x="485117" y="520017"/>
                  <a:pt x="1311131" y="22539"/>
                  <a:pt x="2206502" y="0"/>
                </a:cubicBezTo>
                <a:cubicBezTo>
                  <a:pt x="2205232" y="460060"/>
                  <a:pt x="2205868" y="1097123"/>
                  <a:pt x="2204598" y="1557183"/>
                </a:cubicBezTo>
                <a:cubicBezTo>
                  <a:pt x="1826455" y="1610584"/>
                  <a:pt x="1599834" y="1716129"/>
                  <a:pt x="1328053" y="2029353"/>
                </a:cubicBezTo>
                <a:lnTo>
                  <a:pt x="0" y="1243465"/>
                </a:lnTo>
                <a:close/>
              </a:path>
            </a:pathLst>
          </a:custGeom>
          <a:solidFill>
            <a:srgbClr val="EF7F1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E134BAF-48C4-4FE3-B036-B6D3FD0937A1}"/>
              </a:ext>
            </a:extLst>
          </p:cNvPr>
          <p:cNvSpPr/>
          <p:nvPr/>
        </p:nvSpPr>
        <p:spPr>
          <a:xfrm rot="3498142">
            <a:off x="8700705" y="1660252"/>
            <a:ext cx="1805479" cy="1715855"/>
          </a:xfrm>
          <a:custGeom>
            <a:avLst/>
            <a:gdLst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86000 w 2297442"/>
              <a:gd name="connsiteY2" fmla="*/ 1382126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93631 w 2297442"/>
              <a:gd name="connsiteY2" fmla="*/ 1380181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65660"/>
              <a:gd name="connsiteX1" fmla="*/ 2297442 w 2297442"/>
              <a:gd name="connsiteY1" fmla="*/ 0 h 2065660"/>
              <a:gd name="connsiteX2" fmla="*/ 2293631 w 2297442"/>
              <a:gd name="connsiteY2" fmla="*/ 1380181 h 2065660"/>
              <a:gd name="connsiteX3" fmla="*/ 1125817 w 2297442"/>
              <a:gd name="connsiteY3" fmla="*/ 2065660 h 2065660"/>
              <a:gd name="connsiteX4" fmla="*/ 0 w 2297442"/>
              <a:gd name="connsiteY4" fmla="*/ 1408796 h 2065660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303166"/>
              <a:gd name="connsiteY0" fmla="*/ 1406851 h 2081221"/>
              <a:gd name="connsiteX1" fmla="*/ 2303166 w 2303166"/>
              <a:gd name="connsiteY1" fmla="*/ 0 h 2081221"/>
              <a:gd name="connsiteX2" fmla="*/ 2299355 w 2303166"/>
              <a:gd name="connsiteY2" fmla="*/ 1380181 h 2081221"/>
              <a:gd name="connsiteX3" fmla="*/ 1160160 w 2303166"/>
              <a:gd name="connsiteY3" fmla="*/ 2081221 h 2081221"/>
              <a:gd name="connsiteX4" fmla="*/ 0 w 2303166"/>
              <a:gd name="connsiteY4" fmla="*/ 1406851 h 2081221"/>
              <a:gd name="connsiteX0" fmla="*/ 0 w 2303166"/>
              <a:gd name="connsiteY0" fmla="*/ 1406851 h 2081221"/>
              <a:gd name="connsiteX1" fmla="*/ 2303166 w 2303166"/>
              <a:gd name="connsiteY1" fmla="*/ 0 h 2081221"/>
              <a:gd name="connsiteX2" fmla="*/ 2238678 w 2303166"/>
              <a:gd name="connsiteY2" fmla="*/ 1417420 h 2081221"/>
              <a:gd name="connsiteX3" fmla="*/ 1160160 w 2303166"/>
              <a:gd name="connsiteY3" fmla="*/ 2081221 h 2081221"/>
              <a:gd name="connsiteX4" fmla="*/ 0 w 2303166"/>
              <a:gd name="connsiteY4" fmla="*/ 1406851 h 2081221"/>
              <a:gd name="connsiteX0" fmla="*/ 0 w 2303166"/>
              <a:gd name="connsiteY0" fmla="*/ 1406851 h 2081221"/>
              <a:gd name="connsiteX1" fmla="*/ 2303166 w 2303166"/>
              <a:gd name="connsiteY1" fmla="*/ 0 h 2081221"/>
              <a:gd name="connsiteX2" fmla="*/ 2239680 w 2303166"/>
              <a:gd name="connsiteY2" fmla="*/ 1415765 h 2081221"/>
              <a:gd name="connsiteX3" fmla="*/ 1160160 w 2303166"/>
              <a:gd name="connsiteY3" fmla="*/ 2081221 h 2081221"/>
              <a:gd name="connsiteX4" fmla="*/ 0 w 2303166"/>
              <a:gd name="connsiteY4" fmla="*/ 1406851 h 2081221"/>
              <a:gd name="connsiteX0" fmla="*/ 0 w 2303166"/>
              <a:gd name="connsiteY0" fmla="*/ 1406851 h 2026510"/>
              <a:gd name="connsiteX1" fmla="*/ 2303166 w 2303166"/>
              <a:gd name="connsiteY1" fmla="*/ 0 h 2026510"/>
              <a:gd name="connsiteX2" fmla="*/ 2239680 w 2303166"/>
              <a:gd name="connsiteY2" fmla="*/ 1415765 h 2026510"/>
              <a:gd name="connsiteX3" fmla="*/ 1211241 w 2303166"/>
              <a:gd name="connsiteY3" fmla="*/ 2026510 h 2026510"/>
              <a:gd name="connsiteX4" fmla="*/ 0 w 2303166"/>
              <a:gd name="connsiteY4" fmla="*/ 1406851 h 2026510"/>
              <a:gd name="connsiteX0" fmla="*/ 0 w 2303166"/>
              <a:gd name="connsiteY0" fmla="*/ 1406851 h 2026510"/>
              <a:gd name="connsiteX1" fmla="*/ 2303166 w 2303166"/>
              <a:gd name="connsiteY1" fmla="*/ 0 h 2026510"/>
              <a:gd name="connsiteX2" fmla="*/ 2239680 w 2303166"/>
              <a:gd name="connsiteY2" fmla="*/ 1415765 h 2026510"/>
              <a:gd name="connsiteX3" fmla="*/ 1211241 w 2303166"/>
              <a:gd name="connsiteY3" fmla="*/ 2026510 h 2026510"/>
              <a:gd name="connsiteX4" fmla="*/ 0 w 2303166"/>
              <a:gd name="connsiteY4" fmla="*/ 1406851 h 2026510"/>
              <a:gd name="connsiteX0" fmla="*/ 0 w 2303166"/>
              <a:gd name="connsiteY0" fmla="*/ 1406851 h 2026510"/>
              <a:gd name="connsiteX1" fmla="*/ 2303166 w 2303166"/>
              <a:gd name="connsiteY1" fmla="*/ 0 h 2026510"/>
              <a:gd name="connsiteX2" fmla="*/ 2239680 w 2303166"/>
              <a:gd name="connsiteY2" fmla="*/ 1415765 h 2026510"/>
              <a:gd name="connsiteX3" fmla="*/ 1211241 w 2303166"/>
              <a:gd name="connsiteY3" fmla="*/ 2026510 h 2026510"/>
              <a:gd name="connsiteX4" fmla="*/ 0 w 2303166"/>
              <a:gd name="connsiteY4" fmla="*/ 1406851 h 2026510"/>
              <a:gd name="connsiteX0" fmla="*/ 0 w 2303166"/>
              <a:gd name="connsiteY0" fmla="*/ 1406851 h 2026510"/>
              <a:gd name="connsiteX1" fmla="*/ 2303166 w 2303166"/>
              <a:gd name="connsiteY1" fmla="*/ 0 h 2026510"/>
              <a:gd name="connsiteX2" fmla="*/ 2239680 w 2303166"/>
              <a:gd name="connsiteY2" fmla="*/ 1415765 h 2026510"/>
              <a:gd name="connsiteX3" fmla="*/ 1211241 w 2303166"/>
              <a:gd name="connsiteY3" fmla="*/ 2026510 h 2026510"/>
              <a:gd name="connsiteX4" fmla="*/ 0 w 2303166"/>
              <a:gd name="connsiteY4" fmla="*/ 1406851 h 2026510"/>
              <a:gd name="connsiteX0" fmla="*/ 0 w 2214659"/>
              <a:gd name="connsiteY0" fmla="*/ 1316266 h 2026510"/>
              <a:gd name="connsiteX1" fmla="*/ 2214659 w 2214659"/>
              <a:gd name="connsiteY1" fmla="*/ 0 h 2026510"/>
              <a:gd name="connsiteX2" fmla="*/ 2151173 w 2214659"/>
              <a:gd name="connsiteY2" fmla="*/ 1415765 h 2026510"/>
              <a:gd name="connsiteX3" fmla="*/ 1122734 w 2214659"/>
              <a:gd name="connsiteY3" fmla="*/ 2026510 h 2026510"/>
              <a:gd name="connsiteX4" fmla="*/ 0 w 2214659"/>
              <a:gd name="connsiteY4" fmla="*/ 1316266 h 2026510"/>
              <a:gd name="connsiteX0" fmla="*/ 0 w 2227646"/>
              <a:gd name="connsiteY0" fmla="*/ 1308089 h 2026510"/>
              <a:gd name="connsiteX1" fmla="*/ 2227646 w 2227646"/>
              <a:gd name="connsiteY1" fmla="*/ 0 h 2026510"/>
              <a:gd name="connsiteX2" fmla="*/ 2164160 w 2227646"/>
              <a:gd name="connsiteY2" fmla="*/ 1415765 h 2026510"/>
              <a:gd name="connsiteX3" fmla="*/ 1135721 w 2227646"/>
              <a:gd name="connsiteY3" fmla="*/ 2026510 h 2026510"/>
              <a:gd name="connsiteX4" fmla="*/ 0 w 2227646"/>
              <a:gd name="connsiteY4" fmla="*/ 1308089 h 2026510"/>
              <a:gd name="connsiteX0" fmla="*/ 0 w 2227646"/>
              <a:gd name="connsiteY0" fmla="*/ 1308089 h 2026510"/>
              <a:gd name="connsiteX1" fmla="*/ 2227646 w 2227646"/>
              <a:gd name="connsiteY1" fmla="*/ 0 h 2026510"/>
              <a:gd name="connsiteX2" fmla="*/ 2164160 w 2227646"/>
              <a:gd name="connsiteY2" fmla="*/ 1415765 h 2026510"/>
              <a:gd name="connsiteX3" fmla="*/ 1135721 w 2227646"/>
              <a:gd name="connsiteY3" fmla="*/ 2026510 h 2026510"/>
              <a:gd name="connsiteX4" fmla="*/ 0 w 2227646"/>
              <a:gd name="connsiteY4" fmla="*/ 1308089 h 2026510"/>
              <a:gd name="connsiteX0" fmla="*/ 0 w 2227646"/>
              <a:gd name="connsiteY0" fmla="*/ 1308089 h 2026510"/>
              <a:gd name="connsiteX1" fmla="*/ 2227646 w 2227646"/>
              <a:gd name="connsiteY1" fmla="*/ 0 h 2026510"/>
              <a:gd name="connsiteX2" fmla="*/ 2164160 w 2227646"/>
              <a:gd name="connsiteY2" fmla="*/ 1415765 h 2026510"/>
              <a:gd name="connsiteX3" fmla="*/ 1135721 w 2227646"/>
              <a:gd name="connsiteY3" fmla="*/ 2026510 h 2026510"/>
              <a:gd name="connsiteX4" fmla="*/ 0 w 2227646"/>
              <a:gd name="connsiteY4" fmla="*/ 1308089 h 2026510"/>
              <a:gd name="connsiteX0" fmla="*/ 0 w 2164226"/>
              <a:gd name="connsiteY0" fmla="*/ 1275084 h 1993505"/>
              <a:gd name="connsiteX1" fmla="*/ 2149352 w 2164226"/>
              <a:gd name="connsiteY1" fmla="*/ 0 h 1993505"/>
              <a:gd name="connsiteX2" fmla="*/ 2164160 w 2164226"/>
              <a:gd name="connsiteY2" fmla="*/ 1382760 h 1993505"/>
              <a:gd name="connsiteX3" fmla="*/ 1135721 w 2164226"/>
              <a:gd name="connsiteY3" fmla="*/ 1993505 h 1993505"/>
              <a:gd name="connsiteX4" fmla="*/ 0 w 2164226"/>
              <a:gd name="connsiteY4" fmla="*/ 1275084 h 1993505"/>
              <a:gd name="connsiteX0" fmla="*/ 0 w 2197573"/>
              <a:gd name="connsiteY0" fmla="*/ 1258441 h 1976862"/>
              <a:gd name="connsiteX1" fmla="*/ 2197573 w 2197573"/>
              <a:gd name="connsiteY1" fmla="*/ 0 h 1976862"/>
              <a:gd name="connsiteX2" fmla="*/ 2164160 w 2197573"/>
              <a:gd name="connsiteY2" fmla="*/ 1366117 h 1976862"/>
              <a:gd name="connsiteX3" fmla="*/ 1135721 w 2197573"/>
              <a:gd name="connsiteY3" fmla="*/ 1976862 h 1976862"/>
              <a:gd name="connsiteX4" fmla="*/ 0 w 2197573"/>
              <a:gd name="connsiteY4" fmla="*/ 1258441 h 1976862"/>
              <a:gd name="connsiteX0" fmla="*/ 0 w 2197573"/>
              <a:gd name="connsiteY0" fmla="*/ 1258441 h 1976862"/>
              <a:gd name="connsiteX1" fmla="*/ 2197573 w 2197573"/>
              <a:gd name="connsiteY1" fmla="*/ 0 h 1976862"/>
              <a:gd name="connsiteX2" fmla="*/ 2164160 w 2197573"/>
              <a:gd name="connsiteY2" fmla="*/ 1366117 h 1976862"/>
              <a:gd name="connsiteX3" fmla="*/ 1135721 w 2197573"/>
              <a:gd name="connsiteY3" fmla="*/ 1976862 h 1976862"/>
              <a:gd name="connsiteX4" fmla="*/ 0 w 2197573"/>
              <a:gd name="connsiteY4" fmla="*/ 1258441 h 1976862"/>
              <a:gd name="connsiteX0" fmla="*/ 0 w 2197573"/>
              <a:gd name="connsiteY0" fmla="*/ 1258441 h 1976862"/>
              <a:gd name="connsiteX1" fmla="*/ 2197573 w 2197573"/>
              <a:gd name="connsiteY1" fmla="*/ 0 h 1976862"/>
              <a:gd name="connsiteX2" fmla="*/ 2164160 w 2197573"/>
              <a:gd name="connsiteY2" fmla="*/ 1366117 h 1976862"/>
              <a:gd name="connsiteX3" fmla="*/ 1135721 w 2197573"/>
              <a:gd name="connsiteY3" fmla="*/ 1976862 h 1976862"/>
              <a:gd name="connsiteX4" fmla="*/ 0 w 2197573"/>
              <a:gd name="connsiteY4" fmla="*/ 1258441 h 1976862"/>
              <a:gd name="connsiteX0" fmla="*/ 0 w 2197573"/>
              <a:gd name="connsiteY0" fmla="*/ 1258441 h 1976862"/>
              <a:gd name="connsiteX1" fmla="*/ 2197573 w 2197573"/>
              <a:gd name="connsiteY1" fmla="*/ 0 h 1976862"/>
              <a:gd name="connsiteX2" fmla="*/ 2164160 w 2197573"/>
              <a:gd name="connsiteY2" fmla="*/ 1366117 h 1976862"/>
              <a:gd name="connsiteX3" fmla="*/ 1135721 w 2197573"/>
              <a:gd name="connsiteY3" fmla="*/ 1976862 h 1976862"/>
              <a:gd name="connsiteX4" fmla="*/ 0 w 2197573"/>
              <a:gd name="connsiteY4" fmla="*/ 1258441 h 1976862"/>
              <a:gd name="connsiteX0" fmla="*/ 0 w 2197573"/>
              <a:gd name="connsiteY0" fmla="*/ 1258441 h 2075120"/>
              <a:gd name="connsiteX1" fmla="*/ 2197573 w 2197573"/>
              <a:gd name="connsiteY1" fmla="*/ 0 h 2075120"/>
              <a:gd name="connsiteX2" fmla="*/ 2164160 w 2197573"/>
              <a:gd name="connsiteY2" fmla="*/ 1366117 h 2075120"/>
              <a:gd name="connsiteX3" fmla="*/ 1302680 w 2197573"/>
              <a:gd name="connsiteY3" fmla="*/ 2075120 h 2075120"/>
              <a:gd name="connsiteX4" fmla="*/ 0 w 2197573"/>
              <a:gd name="connsiteY4" fmla="*/ 1258441 h 2075120"/>
              <a:gd name="connsiteX0" fmla="*/ 0 w 2197573"/>
              <a:gd name="connsiteY0" fmla="*/ 1258441 h 2075120"/>
              <a:gd name="connsiteX1" fmla="*/ 2197573 w 2197573"/>
              <a:gd name="connsiteY1" fmla="*/ 0 h 2075120"/>
              <a:gd name="connsiteX2" fmla="*/ 2160355 w 2197573"/>
              <a:gd name="connsiteY2" fmla="*/ 1564895 h 2075120"/>
              <a:gd name="connsiteX3" fmla="*/ 1302680 w 2197573"/>
              <a:gd name="connsiteY3" fmla="*/ 2075120 h 2075120"/>
              <a:gd name="connsiteX4" fmla="*/ 0 w 2197573"/>
              <a:gd name="connsiteY4" fmla="*/ 1258441 h 2075120"/>
              <a:gd name="connsiteX0" fmla="*/ 0 w 2197573"/>
              <a:gd name="connsiteY0" fmla="*/ 1258441 h 2075120"/>
              <a:gd name="connsiteX1" fmla="*/ 2197573 w 2197573"/>
              <a:gd name="connsiteY1" fmla="*/ 0 h 2075120"/>
              <a:gd name="connsiteX2" fmla="*/ 2160355 w 2197573"/>
              <a:gd name="connsiteY2" fmla="*/ 1564895 h 2075120"/>
              <a:gd name="connsiteX3" fmla="*/ 1302680 w 2197573"/>
              <a:gd name="connsiteY3" fmla="*/ 2075120 h 2075120"/>
              <a:gd name="connsiteX4" fmla="*/ 0 w 2197573"/>
              <a:gd name="connsiteY4" fmla="*/ 1258441 h 2075120"/>
              <a:gd name="connsiteX0" fmla="*/ 0 w 2197573"/>
              <a:gd name="connsiteY0" fmla="*/ 1258441 h 2075120"/>
              <a:gd name="connsiteX1" fmla="*/ 2197573 w 2197573"/>
              <a:gd name="connsiteY1" fmla="*/ 0 h 2075120"/>
              <a:gd name="connsiteX2" fmla="*/ 2160355 w 2197573"/>
              <a:gd name="connsiteY2" fmla="*/ 1564895 h 2075120"/>
              <a:gd name="connsiteX3" fmla="*/ 1302680 w 2197573"/>
              <a:gd name="connsiteY3" fmla="*/ 2075120 h 2075120"/>
              <a:gd name="connsiteX4" fmla="*/ 0 w 2197573"/>
              <a:gd name="connsiteY4" fmla="*/ 1258441 h 2075120"/>
              <a:gd name="connsiteX0" fmla="*/ 0 w 2197573"/>
              <a:gd name="connsiteY0" fmla="*/ 1258441 h 2075120"/>
              <a:gd name="connsiteX1" fmla="*/ 2197573 w 2197573"/>
              <a:gd name="connsiteY1" fmla="*/ 0 h 2075120"/>
              <a:gd name="connsiteX2" fmla="*/ 2160355 w 2197573"/>
              <a:gd name="connsiteY2" fmla="*/ 1564895 h 2075120"/>
              <a:gd name="connsiteX3" fmla="*/ 1302680 w 2197573"/>
              <a:gd name="connsiteY3" fmla="*/ 2075120 h 2075120"/>
              <a:gd name="connsiteX4" fmla="*/ 0 w 2197573"/>
              <a:gd name="connsiteY4" fmla="*/ 1258441 h 2075120"/>
              <a:gd name="connsiteX0" fmla="*/ 0 w 2197573"/>
              <a:gd name="connsiteY0" fmla="*/ 1258441 h 2075120"/>
              <a:gd name="connsiteX1" fmla="*/ 2197573 w 2197573"/>
              <a:gd name="connsiteY1" fmla="*/ 0 h 2075120"/>
              <a:gd name="connsiteX2" fmla="*/ 2160355 w 2197573"/>
              <a:gd name="connsiteY2" fmla="*/ 1564895 h 2075120"/>
              <a:gd name="connsiteX3" fmla="*/ 1302680 w 2197573"/>
              <a:gd name="connsiteY3" fmla="*/ 2075120 h 2075120"/>
              <a:gd name="connsiteX4" fmla="*/ 0 w 2197573"/>
              <a:gd name="connsiteY4" fmla="*/ 1258441 h 2075120"/>
              <a:gd name="connsiteX0" fmla="*/ 0 w 2197573"/>
              <a:gd name="connsiteY0" fmla="*/ 1258441 h 2075120"/>
              <a:gd name="connsiteX1" fmla="*/ 2197573 w 2197573"/>
              <a:gd name="connsiteY1" fmla="*/ 0 h 2075120"/>
              <a:gd name="connsiteX2" fmla="*/ 2160355 w 2197573"/>
              <a:gd name="connsiteY2" fmla="*/ 1564895 h 2075120"/>
              <a:gd name="connsiteX3" fmla="*/ 1302680 w 2197573"/>
              <a:gd name="connsiteY3" fmla="*/ 2075120 h 2075120"/>
              <a:gd name="connsiteX4" fmla="*/ 0 w 2197573"/>
              <a:gd name="connsiteY4" fmla="*/ 1258441 h 2075120"/>
              <a:gd name="connsiteX0" fmla="*/ 0 w 2197573"/>
              <a:gd name="connsiteY0" fmla="*/ 1258441 h 2075120"/>
              <a:gd name="connsiteX1" fmla="*/ 2197573 w 2197573"/>
              <a:gd name="connsiteY1" fmla="*/ 0 h 2075120"/>
              <a:gd name="connsiteX2" fmla="*/ 2160355 w 2197573"/>
              <a:gd name="connsiteY2" fmla="*/ 1564895 h 2075120"/>
              <a:gd name="connsiteX3" fmla="*/ 1302680 w 2197573"/>
              <a:gd name="connsiteY3" fmla="*/ 2075120 h 2075120"/>
              <a:gd name="connsiteX4" fmla="*/ 0 w 2197573"/>
              <a:gd name="connsiteY4" fmla="*/ 1258441 h 2075120"/>
              <a:gd name="connsiteX0" fmla="*/ 0 w 2197573"/>
              <a:gd name="connsiteY0" fmla="*/ 1258441 h 2075120"/>
              <a:gd name="connsiteX1" fmla="*/ 2197573 w 2197573"/>
              <a:gd name="connsiteY1" fmla="*/ 0 h 2075120"/>
              <a:gd name="connsiteX2" fmla="*/ 2160355 w 2197573"/>
              <a:gd name="connsiteY2" fmla="*/ 1564895 h 2075120"/>
              <a:gd name="connsiteX3" fmla="*/ 1302680 w 2197573"/>
              <a:gd name="connsiteY3" fmla="*/ 2075120 h 2075120"/>
              <a:gd name="connsiteX4" fmla="*/ 0 w 2197573"/>
              <a:gd name="connsiteY4" fmla="*/ 1258441 h 2075120"/>
              <a:gd name="connsiteX0" fmla="*/ 0 w 2197573"/>
              <a:gd name="connsiteY0" fmla="*/ 1258441 h 2075120"/>
              <a:gd name="connsiteX1" fmla="*/ 2197573 w 2197573"/>
              <a:gd name="connsiteY1" fmla="*/ 0 h 2075120"/>
              <a:gd name="connsiteX2" fmla="*/ 2160355 w 2197573"/>
              <a:gd name="connsiteY2" fmla="*/ 1564895 h 2075120"/>
              <a:gd name="connsiteX3" fmla="*/ 1302680 w 2197573"/>
              <a:gd name="connsiteY3" fmla="*/ 2075120 h 2075120"/>
              <a:gd name="connsiteX4" fmla="*/ 0 w 2197573"/>
              <a:gd name="connsiteY4" fmla="*/ 1258441 h 20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573" h="2075120">
                <a:moveTo>
                  <a:pt x="0" y="1258441"/>
                </a:moveTo>
                <a:cubicBezTo>
                  <a:pt x="542779" y="453032"/>
                  <a:pt x="1312804" y="65834"/>
                  <a:pt x="2197573" y="0"/>
                </a:cubicBezTo>
                <a:cubicBezTo>
                  <a:pt x="2196303" y="460060"/>
                  <a:pt x="2161625" y="1104835"/>
                  <a:pt x="2160355" y="1564895"/>
                </a:cubicBezTo>
                <a:cubicBezTo>
                  <a:pt x="1806875" y="1612237"/>
                  <a:pt x="1524111" y="1798830"/>
                  <a:pt x="1302680" y="2075120"/>
                </a:cubicBezTo>
                <a:lnTo>
                  <a:pt x="0" y="1258441"/>
                </a:lnTo>
                <a:close/>
              </a:path>
            </a:pathLst>
          </a:custGeom>
          <a:solidFill>
            <a:srgbClr val="079DA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00CE7A6-027A-4820-BABF-EB73C9D0B2DA}"/>
              </a:ext>
            </a:extLst>
          </p:cNvPr>
          <p:cNvSpPr/>
          <p:nvPr/>
        </p:nvSpPr>
        <p:spPr>
          <a:xfrm rot="7161702">
            <a:off x="9742501" y="3018459"/>
            <a:ext cx="1841286" cy="1798655"/>
          </a:xfrm>
          <a:custGeom>
            <a:avLst/>
            <a:gdLst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60170 h 2034540"/>
              <a:gd name="connsiteX1" fmla="*/ 2289810 w 2289810"/>
              <a:gd name="connsiteY1" fmla="*/ 0 h 2034540"/>
              <a:gd name="connsiteX2" fmla="*/ 2286000 w 2289810"/>
              <a:gd name="connsiteY2" fmla="*/ 1333500 h 2034540"/>
              <a:gd name="connsiteX3" fmla="*/ 1150620 w 2289810"/>
              <a:gd name="connsiteY3" fmla="*/ 2034540 h 2034540"/>
              <a:gd name="connsiteX4" fmla="*/ 0 w 2289810"/>
              <a:gd name="connsiteY4" fmla="*/ 1360170 h 2034540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89810"/>
              <a:gd name="connsiteY0" fmla="*/ 1395181 h 2069551"/>
              <a:gd name="connsiteX1" fmla="*/ 2289810 w 2289810"/>
              <a:gd name="connsiteY1" fmla="*/ 0 h 2069551"/>
              <a:gd name="connsiteX2" fmla="*/ 2286000 w 2289810"/>
              <a:gd name="connsiteY2" fmla="*/ 1368511 h 2069551"/>
              <a:gd name="connsiteX3" fmla="*/ 1150620 w 2289810"/>
              <a:gd name="connsiteY3" fmla="*/ 2069551 h 2069551"/>
              <a:gd name="connsiteX4" fmla="*/ 0 w 2289810"/>
              <a:gd name="connsiteY4" fmla="*/ 1395181 h 2069551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86000 w 2297442"/>
              <a:gd name="connsiteY2" fmla="*/ 1382126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83166"/>
              <a:gd name="connsiteX1" fmla="*/ 2297442 w 2297442"/>
              <a:gd name="connsiteY1" fmla="*/ 0 h 2083166"/>
              <a:gd name="connsiteX2" fmla="*/ 2293631 w 2297442"/>
              <a:gd name="connsiteY2" fmla="*/ 1380181 h 2083166"/>
              <a:gd name="connsiteX3" fmla="*/ 1150620 w 2297442"/>
              <a:gd name="connsiteY3" fmla="*/ 2083166 h 2083166"/>
              <a:gd name="connsiteX4" fmla="*/ 0 w 2297442"/>
              <a:gd name="connsiteY4" fmla="*/ 1408796 h 2083166"/>
              <a:gd name="connsiteX0" fmla="*/ 0 w 2297442"/>
              <a:gd name="connsiteY0" fmla="*/ 1408796 h 2065660"/>
              <a:gd name="connsiteX1" fmla="*/ 2297442 w 2297442"/>
              <a:gd name="connsiteY1" fmla="*/ 0 h 2065660"/>
              <a:gd name="connsiteX2" fmla="*/ 2293631 w 2297442"/>
              <a:gd name="connsiteY2" fmla="*/ 1380181 h 2065660"/>
              <a:gd name="connsiteX3" fmla="*/ 1125817 w 2297442"/>
              <a:gd name="connsiteY3" fmla="*/ 2065660 h 2065660"/>
              <a:gd name="connsiteX4" fmla="*/ 0 w 2297442"/>
              <a:gd name="connsiteY4" fmla="*/ 1408796 h 2065660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297442"/>
              <a:gd name="connsiteY0" fmla="*/ 1408796 h 2081221"/>
              <a:gd name="connsiteX1" fmla="*/ 2297442 w 2297442"/>
              <a:gd name="connsiteY1" fmla="*/ 0 h 2081221"/>
              <a:gd name="connsiteX2" fmla="*/ 2293631 w 2297442"/>
              <a:gd name="connsiteY2" fmla="*/ 1380181 h 2081221"/>
              <a:gd name="connsiteX3" fmla="*/ 1154436 w 2297442"/>
              <a:gd name="connsiteY3" fmla="*/ 2081221 h 2081221"/>
              <a:gd name="connsiteX4" fmla="*/ 0 w 2297442"/>
              <a:gd name="connsiteY4" fmla="*/ 1408796 h 2081221"/>
              <a:gd name="connsiteX0" fmla="*/ 0 w 2303166"/>
              <a:gd name="connsiteY0" fmla="*/ 1406851 h 2081221"/>
              <a:gd name="connsiteX1" fmla="*/ 2303166 w 2303166"/>
              <a:gd name="connsiteY1" fmla="*/ 0 h 2081221"/>
              <a:gd name="connsiteX2" fmla="*/ 2299355 w 2303166"/>
              <a:gd name="connsiteY2" fmla="*/ 1380181 h 2081221"/>
              <a:gd name="connsiteX3" fmla="*/ 1160160 w 2303166"/>
              <a:gd name="connsiteY3" fmla="*/ 2081221 h 2081221"/>
              <a:gd name="connsiteX4" fmla="*/ 0 w 2303166"/>
              <a:gd name="connsiteY4" fmla="*/ 1406851 h 2081221"/>
              <a:gd name="connsiteX0" fmla="*/ 0 w 2300116"/>
              <a:gd name="connsiteY0" fmla="*/ 1422956 h 2097326"/>
              <a:gd name="connsiteX1" fmla="*/ 2300116 w 2300116"/>
              <a:gd name="connsiteY1" fmla="*/ 0 h 2097326"/>
              <a:gd name="connsiteX2" fmla="*/ 2299355 w 2300116"/>
              <a:gd name="connsiteY2" fmla="*/ 1396286 h 2097326"/>
              <a:gd name="connsiteX3" fmla="*/ 1160160 w 2300116"/>
              <a:gd name="connsiteY3" fmla="*/ 2097326 h 2097326"/>
              <a:gd name="connsiteX4" fmla="*/ 0 w 2300116"/>
              <a:gd name="connsiteY4" fmla="*/ 1422956 h 2097326"/>
              <a:gd name="connsiteX0" fmla="*/ 0 w 2300116"/>
              <a:gd name="connsiteY0" fmla="*/ 1422956 h 2097326"/>
              <a:gd name="connsiteX1" fmla="*/ 2300116 w 2300116"/>
              <a:gd name="connsiteY1" fmla="*/ 0 h 2097326"/>
              <a:gd name="connsiteX2" fmla="*/ 2262772 w 2300116"/>
              <a:gd name="connsiteY2" fmla="*/ 1393463 h 2097326"/>
              <a:gd name="connsiteX3" fmla="*/ 1160160 w 2300116"/>
              <a:gd name="connsiteY3" fmla="*/ 2097326 h 2097326"/>
              <a:gd name="connsiteX4" fmla="*/ 0 w 2300116"/>
              <a:gd name="connsiteY4" fmla="*/ 1422956 h 2097326"/>
              <a:gd name="connsiteX0" fmla="*/ 0 w 2300116"/>
              <a:gd name="connsiteY0" fmla="*/ 1422956 h 2097326"/>
              <a:gd name="connsiteX1" fmla="*/ 2300116 w 2300116"/>
              <a:gd name="connsiteY1" fmla="*/ 0 h 2097326"/>
              <a:gd name="connsiteX2" fmla="*/ 2263601 w 2300116"/>
              <a:gd name="connsiteY2" fmla="*/ 1363230 h 2097326"/>
              <a:gd name="connsiteX3" fmla="*/ 1160160 w 2300116"/>
              <a:gd name="connsiteY3" fmla="*/ 2097326 h 2097326"/>
              <a:gd name="connsiteX4" fmla="*/ 0 w 2300116"/>
              <a:gd name="connsiteY4" fmla="*/ 1422956 h 2097326"/>
              <a:gd name="connsiteX0" fmla="*/ 0 w 2300116"/>
              <a:gd name="connsiteY0" fmla="*/ 1422956 h 2097326"/>
              <a:gd name="connsiteX1" fmla="*/ 2300116 w 2300116"/>
              <a:gd name="connsiteY1" fmla="*/ 0 h 2097326"/>
              <a:gd name="connsiteX2" fmla="*/ 2263601 w 2300116"/>
              <a:gd name="connsiteY2" fmla="*/ 1363230 h 2097326"/>
              <a:gd name="connsiteX3" fmla="*/ 1160160 w 2300116"/>
              <a:gd name="connsiteY3" fmla="*/ 2097326 h 2097326"/>
              <a:gd name="connsiteX4" fmla="*/ 0 w 2300116"/>
              <a:gd name="connsiteY4" fmla="*/ 1422956 h 2097326"/>
              <a:gd name="connsiteX0" fmla="*/ 0 w 2300116"/>
              <a:gd name="connsiteY0" fmla="*/ 1422956 h 2062853"/>
              <a:gd name="connsiteX1" fmla="*/ 2300116 w 2300116"/>
              <a:gd name="connsiteY1" fmla="*/ 0 h 2062853"/>
              <a:gd name="connsiteX2" fmla="*/ 2263601 w 2300116"/>
              <a:gd name="connsiteY2" fmla="*/ 1363230 h 2062853"/>
              <a:gd name="connsiteX3" fmla="*/ 1199513 w 2300116"/>
              <a:gd name="connsiteY3" fmla="*/ 2062853 h 2062853"/>
              <a:gd name="connsiteX4" fmla="*/ 0 w 2300116"/>
              <a:gd name="connsiteY4" fmla="*/ 1422956 h 2062853"/>
              <a:gd name="connsiteX0" fmla="*/ 0 w 2300116"/>
              <a:gd name="connsiteY0" fmla="*/ 1422956 h 2062853"/>
              <a:gd name="connsiteX1" fmla="*/ 2300116 w 2300116"/>
              <a:gd name="connsiteY1" fmla="*/ 0 h 2062853"/>
              <a:gd name="connsiteX2" fmla="*/ 2263601 w 2300116"/>
              <a:gd name="connsiteY2" fmla="*/ 1363230 h 2062853"/>
              <a:gd name="connsiteX3" fmla="*/ 1199513 w 2300116"/>
              <a:gd name="connsiteY3" fmla="*/ 2062853 h 2062853"/>
              <a:gd name="connsiteX4" fmla="*/ 0 w 2300116"/>
              <a:gd name="connsiteY4" fmla="*/ 1422956 h 2062853"/>
              <a:gd name="connsiteX0" fmla="*/ 0 w 2122190"/>
              <a:gd name="connsiteY0" fmla="*/ 1428029 h 2062853"/>
              <a:gd name="connsiteX1" fmla="*/ 2122190 w 2122190"/>
              <a:gd name="connsiteY1" fmla="*/ 0 h 2062853"/>
              <a:gd name="connsiteX2" fmla="*/ 2085675 w 2122190"/>
              <a:gd name="connsiteY2" fmla="*/ 1363230 h 2062853"/>
              <a:gd name="connsiteX3" fmla="*/ 1021587 w 2122190"/>
              <a:gd name="connsiteY3" fmla="*/ 2062853 h 2062853"/>
              <a:gd name="connsiteX4" fmla="*/ 0 w 2122190"/>
              <a:gd name="connsiteY4" fmla="*/ 1428029 h 2062853"/>
              <a:gd name="connsiteX0" fmla="*/ 0 w 2237209"/>
              <a:gd name="connsiteY0" fmla="*/ 1357118 h 2062853"/>
              <a:gd name="connsiteX1" fmla="*/ 2237209 w 2237209"/>
              <a:gd name="connsiteY1" fmla="*/ 0 h 2062853"/>
              <a:gd name="connsiteX2" fmla="*/ 2200694 w 2237209"/>
              <a:gd name="connsiteY2" fmla="*/ 1363230 h 2062853"/>
              <a:gd name="connsiteX3" fmla="*/ 1136606 w 2237209"/>
              <a:gd name="connsiteY3" fmla="*/ 2062853 h 2062853"/>
              <a:gd name="connsiteX4" fmla="*/ 0 w 2237209"/>
              <a:gd name="connsiteY4" fmla="*/ 1357118 h 2062853"/>
              <a:gd name="connsiteX0" fmla="*/ 0 w 2237209"/>
              <a:gd name="connsiteY0" fmla="*/ 1357118 h 2062853"/>
              <a:gd name="connsiteX1" fmla="*/ 2237209 w 2237209"/>
              <a:gd name="connsiteY1" fmla="*/ 0 h 2062853"/>
              <a:gd name="connsiteX2" fmla="*/ 2200694 w 2237209"/>
              <a:gd name="connsiteY2" fmla="*/ 1363230 h 2062853"/>
              <a:gd name="connsiteX3" fmla="*/ 1136606 w 2237209"/>
              <a:gd name="connsiteY3" fmla="*/ 2062853 h 2062853"/>
              <a:gd name="connsiteX4" fmla="*/ 0 w 2237209"/>
              <a:gd name="connsiteY4" fmla="*/ 1357118 h 2062853"/>
              <a:gd name="connsiteX0" fmla="*/ 0 w 2237209"/>
              <a:gd name="connsiteY0" fmla="*/ 1357118 h 2062853"/>
              <a:gd name="connsiteX1" fmla="*/ 2237209 w 2237209"/>
              <a:gd name="connsiteY1" fmla="*/ 0 h 2062853"/>
              <a:gd name="connsiteX2" fmla="*/ 2200694 w 2237209"/>
              <a:gd name="connsiteY2" fmla="*/ 1363230 h 2062853"/>
              <a:gd name="connsiteX3" fmla="*/ 1136606 w 2237209"/>
              <a:gd name="connsiteY3" fmla="*/ 2062853 h 2062853"/>
              <a:gd name="connsiteX4" fmla="*/ 0 w 2237209"/>
              <a:gd name="connsiteY4" fmla="*/ 1357118 h 2062853"/>
              <a:gd name="connsiteX0" fmla="*/ 0 w 2237209"/>
              <a:gd name="connsiteY0" fmla="*/ 1357118 h 2062853"/>
              <a:gd name="connsiteX1" fmla="*/ 2237209 w 2237209"/>
              <a:gd name="connsiteY1" fmla="*/ 0 h 2062853"/>
              <a:gd name="connsiteX2" fmla="*/ 2200694 w 2237209"/>
              <a:gd name="connsiteY2" fmla="*/ 1363230 h 2062853"/>
              <a:gd name="connsiteX3" fmla="*/ 1136606 w 2237209"/>
              <a:gd name="connsiteY3" fmla="*/ 2062853 h 2062853"/>
              <a:gd name="connsiteX4" fmla="*/ 0 w 2237209"/>
              <a:gd name="connsiteY4" fmla="*/ 1357118 h 2062853"/>
              <a:gd name="connsiteX0" fmla="*/ 0 w 2231596"/>
              <a:gd name="connsiteY0" fmla="*/ 1367289 h 2073024"/>
              <a:gd name="connsiteX1" fmla="*/ 2231596 w 2231596"/>
              <a:gd name="connsiteY1" fmla="*/ 0 h 2073024"/>
              <a:gd name="connsiteX2" fmla="*/ 2200694 w 2231596"/>
              <a:gd name="connsiteY2" fmla="*/ 1373401 h 2073024"/>
              <a:gd name="connsiteX3" fmla="*/ 1136606 w 2231596"/>
              <a:gd name="connsiteY3" fmla="*/ 2073024 h 2073024"/>
              <a:gd name="connsiteX4" fmla="*/ 0 w 2231596"/>
              <a:gd name="connsiteY4" fmla="*/ 1367289 h 2073024"/>
              <a:gd name="connsiteX0" fmla="*/ 0 w 2216628"/>
              <a:gd name="connsiteY0" fmla="*/ 1394413 h 2073024"/>
              <a:gd name="connsiteX1" fmla="*/ 2216628 w 2216628"/>
              <a:gd name="connsiteY1" fmla="*/ 0 h 2073024"/>
              <a:gd name="connsiteX2" fmla="*/ 2185726 w 2216628"/>
              <a:gd name="connsiteY2" fmla="*/ 1373401 h 2073024"/>
              <a:gd name="connsiteX3" fmla="*/ 1121638 w 2216628"/>
              <a:gd name="connsiteY3" fmla="*/ 2073024 h 2073024"/>
              <a:gd name="connsiteX4" fmla="*/ 0 w 2216628"/>
              <a:gd name="connsiteY4" fmla="*/ 1394413 h 2073024"/>
              <a:gd name="connsiteX0" fmla="*/ 0 w 2241156"/>
              <a:gd name="connsiteY0" fmla="*/ 1381701 h 2073024"/>
              <a:gd name="connsiteX1" fmla="*/ 2241156 w 2241156"/>
              <a:gd name="connsiteY1" fmla="*/ 0 h 2073024"/>
              <a:gd name="connsiteX2" fmla="*/ 2210254 w 2241156"/>
              <a:gd name="connsiteY2" fmla="*/ 1373401 h 2073024"/>
              <a:gd name="connsiteX3" fmla="*/ 1146166 w 2241156"/>
              <a:gd name="connsiteY3" fmla="*/ 2073024 h 2073024"/>
              <a:gd name="connsiteX4" fmla="*/ 0 w 2241156"/>
              <a:gd name="connsiteY4" fmla="*/ 1381701 h 2073024"/>
              <a:gd name="connsiteX0" fmla="*/ 0 w 2241156"/>
              <a:gd name="connsiteY0" fmla="*/ 1381701 h 2073024"/>
              <a:gd name="connsiteX1" fmla="*/ 2241156 w 2241156"/>
              <a:gd name="connsiteY1" fmla="*/ 0 h 2073024"/>
              <a:gd name="connsiteX2" fmla="*/ 2210254 w 2241156"/>
              <a:gd name="connsiteY2" fmla="*/ 1373401 h 2073024"/>
              <a:gd name="connsiteX3" fmla="*/ 1146166 w 2241156"/>
              <a:gd name="connsiteY3" fmla="*/ 2073024 h 2073024"/>
              <a:gd name="connsiteX4" fmla="*/ 0 w 2241156"/>
              <a:gd name="connsiteY4" fmla="*/ 1381701 h 2073024"/>
              <a:gd name="connsiteX0" fmla="*/ 0 w 2241156"/>
              <a:gd name="connsiteY0" fmla="*/ 1381701 h 2073024"/>
              <a:gd name="connsiteX1" fmla="*/ 2241156 w 2241156"/>
              <a:gd name="connsiteY1" fmla="*/ 0 h 2073024"/>
              <a:gd name="connsiteX2" fmla="*/ 2206630 w 2241156"/>
              <a:gd name="connsiteY2" fmla="*/ 1565179 h 2073024"/>
              <a:gd name="connsiteX3" fmla="*/ 1146166 w 2241156"/>
              <a:gd name="connsiteY3" fmla="*/ 2073024 h 2073024"/>
              <a:gd name="connsiteX4" fmla="*/ 0 w 2241156"/>
              <a:gd name="connsiteY4" fmla="*/ 1381701 h 2073024"/>
              <a:gd name="connsiteX0" fmla="*/ 0 w 2241156"/>
              <a:gd name="connsiteY0" fmla="*/ 1381701 h 2175258"/>
              <a:gd name="connsiteX1" fmla="*/ 2241156 w 2241156"/>
              <a:gd name="connsiteY1" fmla="*/ 0 h 2175258"/>
              <a:gd name="connsiteX2" fmla="*/ 2206630 w 2241156"/>
              <a:gd name="connsiteY2" fmla="*/ 1565179 h 2175258"/>
              <a:gd name="connsiteX3" fmla="*/ 1314225 w 2241156"/>
              <a:gd name="connsiteY3" fmla="*/ 2175258 h 2175258"/>
              <a:gd name="connsiteX4" fmla="*/ 0 w 2241156"/>
              <a:gd name="connsiteY4" fmla="*/ 1381701 h 2175258"/>
              <a:gd name="connsiteX0" fmla="*/ 0 w 2241156"/>
              <a:gd name="connsiteY0" fmla="*/ 1381701 h 2175258"/>
              <a:gd name="connsiteX1" fmla="*/ 2241156 w 2241156"/>
              <a:gd name="connsiteY1" fmla="*/ 0 h 2175258"/>
              <a:gd name="connsiteX2" fmla="*/ 2206630 w 2241156"/>
              <a:gd name="connsiteY2" fmla="*/ 1565179 h 2175258"/>
              <a:gd name="connsiteX3" fmla="*/ 1314225 w 2241156"/>
              <a:gd name="connsiteY3" fmla="*/ 2175258 h 2175258"/>
              <a:gd name="connsiteX4" fmla="*/ 0 w 2241156"/>
              <a:gd name="connsiteY4" fmla="*/ 1381701 h 2175258"/>
              <a:gd name="connsiteX0" fmla="*/ 0 w 2241156"/>
              <a:gd name="connsiteY0" fmla="*/ 1381701 h 2175258"/>
              <a:gd name="connsiteX1" fmla="*/ 2241156 w 2241156"/>
              <a:gd name="connsiteY1" fmla="*/ 0 h 2175258"/>
              <a:gd name="connsiteX2" fmla="*/ 2206630 w 2241156"/>
              <a:gd name="connsiteY2" fmla="*/ 1565179 h 2175258"/>
              <a:gd name="connsiteX3" fmla="*/ 1314225 w 2241156"/>
              <a:gd name="connsiteY3" fmla="*/ 2175258 h 2175258"/>
              <a:gd name="connsiteX4" fmla="*/ 0 w 2241156"/>
              <a:gd name="connsiteY4" fmla="*/ 1381701 h 217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156" h="2175258">
                <a:moveTo>
                  <a:pt x="0" y="1381701"/>
                </a:moveTo>
                <a:cubicBezTo>
                  <a:pt x="463526" y="575820"/>
                  <a:pt x="1276638" y="59162"/>
                  <a:pt x="2241156" y="0"/>
                </a:cubicBezTo>
                <a:cubicBezTo>
                  <a:pt x="2239886" y="460060"/>
                  <a:pt x="2207900" y="1105119"/>
                  <a:pt x="2206630" y="1565179"/>
                </a:cubicBezTo>
                <a:cubicBezTo>
                  <a:pt x="1690125" y="1671720"/>
                  <a:pt x="1459631" y="1950468"/>
                  <a:pt x="1314225" y="2175258"/>
                </a:cubicBezTo>
                <a:lnTo>
                  <a:pt x="0" y="1381701"/>
                </a:lnTo>
                <a:close/>
              </a:path>
            </a:pathLst>
          </a:custGeom>
          <a:solidFill>
            <a:srgbClr val="277E8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B83E05-AAD2-4C89-B5A4-BB0BE20332AD}"/>
              </a:ext>
            </a:extLst>
          </p:cNvPr>
          <p:cNvSpPr/>
          <p:nvPr/>
        </p:nvSpPr>
        <p:spPr>
          <a:xfrm rot="10800000">
            <a:off x="7662695" y="2946200"/>
            <a:ext cx="2433292" cy="2392885"/>
          </a:xfrm>
          <a:prstGeom prst="ellipse">
            <a:avLst/>
          </a:prstGeom>
          <a:gradFill flip="none" rotWithShape="1">
            <a:gsLst>
              <a:gs pos="53000">
                <a:srgbClr val="FFFFFF"/>
              </a:gs>
              <a:gs pos="75000">
                <a:srgbClr val="FFFFFF">
                  <a:alpha val="0"/>
                </a:srgbClr>
              </a:gs>
              <a:gs pos="100000">
                <a:schemeClr val="bg1">
                  <a:lumMod val="89000"/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" name="Imagen 146">
            <a:extLst>
              <a:ext uri="{FF2B5EF4-FFF2-40B4-BE49-F238E27FC236}">
                <a16:creationId xmlns:a16="http://schemas.microsoft.com/office/drawing/2014/main" id="{E58D618A-6467-4882-A5F0-103E0A3B2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546" y="3350933"/>
            <a:ext cx="1410265" cy="1429906"/>
          </a:xfrm>
          <a:prstGeom prst="rect">
            <a:avLst/>
          </a:prstGeom>
        </p:spPr>
      </p:pic>
      <p:pic>
        <p:nvPicPr>
          <p:cNvPr id="22" name="Picture 2" descr="Lock Line icon PNG and SVG Vector Free Download">
            <a:extLst>
              <a:ext uri="{FF2B5EF4-FFF2-40B4-BE49-F238E27FC236}">
                <a16:creationId xmlns:a16="http://schemas.microsoft.com/office/drawing/2014/main" id="{0A44C5D5-E478-4FCB-A880-F86BCADBF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saturation sat="20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292" y="2049172"/>
            <a:ext cx="423681" cy="536587"/>
          </a:xfrm>
          <a:prstGeom prst="rect">
            <a:avLst/>
          </a:prstGeom>
          <a:noFill/>
        </p:spPr>
      </p:pic>
      <p:pic>
        <p:nvPicPr>
          <p:cNvPr id="25" name="Picture 2" descr="Realtime Icon - Free Download, PNG and Vector">
            <a:extLst>
              <a:ext uri="{FF2B5EF4-FFF2-40B4-BE49-F238E27FC236}">
                <a16:creationId xmlns:a16="http://schemas.microsoft.com/office/drawing/2014/main" id="{409FF63E-69AB-4704-B0BA-DFAB8B07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85" y="3491272"/>
            <a:ext cx="512831" cy="49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BDD91B-AD47-4C80-AC53-E2F20390ED4D}"/>
              </a:ext>
            </a:extLst>
          </p:cNvPr>
          <p:cNvSpPr txBox="1"/>
          <p:nvPr/>
        </p:nvSpPr>
        <p:spPr>
          <a:xfrm>
            <a:off x="9213680" y="5826319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Mapas</a:t>
            </a:r>
            <a:endParaRPr lang="es-EC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27487E-FEAF-46BC-93A8-BEE0386601B4}"/>
              </a:ext>
            </a:extLst>
          </p:cNvPr>
          <p:cNvSpPr txBox="1"/>
          <p:nvPr/>
        </p:nvSpPr>
        <p:spPr>
          <a:xfrm>
            <a:off x="10217595" y="4172725"/>
            <a:ext cx="918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Historial</a:t>
            </a:r>
          </a:p>
          <a:p>
            <a:r>
              <a:rPr lang="en-US" sz="1400" b="1" dirty="0"/>
              <a:t>de alertas</a:t>
            </a:r>
            <a:endParaRPr lang="es-EC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9BE928-5959-4296-841C-8AFD7CC820EB}"/>
              </a:ext>
            </a:extLst>
          </p:cNvPr>
          <p:cNvSpPr txBox="1"/>
          <p:nvPr/>
        </p:nvSpPr>
        <p:spPr>
          <a:xfrm>
            <a:off x="9374776" y="2648181"/>
            <a:ext cx="1354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Información</a:t>
            </a:r>
            <a:r>
              <a:rPr lang="en-US" sz="1400" b="1" dirty="0"/>
              <a:t> de </a:t>
            </a:r>
          </a:p>
          <a:p>
            <a:r>
              <a:rPr lang="en-US" sz="1400" b="1" dirty="0"/>
              <a:t>la red</a:t>
            </a:r>
            <a:endParaRPr lang="es-EC" sz="1400" b="1" dirty="0"/>
          </a:p>
        </p:txBody>
      </p:sp>
      <p:pic>
        <p:nvPicPr>
          <p:cNvPr id="32" name="Picture 2" descr="Studio Floor Plan Icon - Free Download, PNG and Vector">
            <a:extLst>
              <a:ext uri="{FF2B5EF4-FFF2-40B4-BE49-F238E27FC236}">
                <a16:creationId xmlns:a16="http://schemas.microsoft.com/office/drawing/2014/main" id="{47CAEAC9-A030-4477-B0A0-BC3797B2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312" y="5192072"/>
            <a:ext cx="555210" cy="54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User Icon Png #12173 - Free Icons Library">
            <a:extLst>
              <a:ext uri="{FF2B5EF4-FFF2-40B4-BE49-F238E27FC236}">
                <a16:creationId xmlns:a16="http://schemas.microsoft.com/office/drawing/2014/main" id="{D0224CBC-B176-4B54-9091-D84F9B84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097" y="5007441"/>
            <a:ext cx="567986" cy="55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5FF36B-D66F-4EB9-BFC9-1302587807F4}"/>
              </a:ext>
            </a:extLst>
          </p:cNvPr>
          <p:cNvSpPr txBox="1"/>
          <p:nvPr/>
        </p:nvSpPr>
        <p:spPr>
          <a:xfrm>
            <a:off x="7529121" y="5658674"/>
            <a:ext cx="1229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Compartir</a:t>
            </a:r>
            <a:r>
              <a:rPr lang="en-US" sz="1400" b="1" dirty="0"/>
              <a:t> red</a:t>
            </a:r>
            <a:endParaRPr lang="es-EC" sz="1400" b="1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6DDB8DA-BB00-4249-88A3-13DD5C1B5AA7}"/>
              </a:ext>
            </a:extLst>
          </p:cNvPr>
          <p:cNvCxnSpPr>
            <a:cxnSpLocks/>
          </p:cNvCxnSpPr>
          <p:nvPr/>
        </p:nvCxnSpPr>
        <p:spPr>
          <a:xfrm>
            <a:off x="-568960" y="6033817"/>
            <a:ext cx="6583679" cy="0"/>
          </a:xfrm>
          <a:prstGeom prst="line">
            <a:avLst/>
          </a:prstGeom>
          <a:ln w="28575">
            <a:solidFill>
              <a:srgbClr val="EF7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BC15E96-82F1-4C83-AFA8-50539BDF1DC4}"/>
              </a:ext>
            </a:extLst>
          </p:cNvPr>
          <p:cNvSpPr/>
          <p:nvPr/>
        </p:nvSpPr>
        <p:spPr>
          <a:xfrm>
            <a:off x="5994398" y="5841793"/>
            <a:ext cx="381965" cy="384048"/>
          </a:xfrm>
          <a:prstGeom prst="ellipse">
            <a:avLst/>
          </a:prstGeom>
          <a:solidFill>
            <a:srgbClr val="EF7F1B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pic>
        <p:nvPicPr>
          <p:cNvPr id="1026" name="Picture 2" descr="Data Mind Map Icon | iOS 7 Iconset | Icons8">
            <a:extLst>
              <a:ext uri="{FF2B5EF4-FFF2-40B4-BE49-F238E27FC236}">
                <a16:creationId xmlns:a16="http://schemas.microsoft.com/office/drawing/2014/main" id="{4B56D3DD-9944-4622-8098-5EA5E3880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81" y="2129630"/>
            <a:ext cx="561326" cy="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wnload Browsing History Comments - Web History Icon Png - Full Size PNG  Image - PNGkit">
            <a:extLst>
              <a:ext uri="{FF2B5EF4-FFF2-40B4-BE49-F238E27FC236}">
                <a16:creationId xmlns:a16="http://schemas.microsoft.com/office/drawing/2014/main" id="{52C0CD02-4F22-41D3-866A-27A44501D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884" y="3586889"/>
            <a:ext cx="541191" cy="49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AA8CFE-A507-4BB9-846D-70B727C6388D}"/>
              </a:ext>
            </a:extLst>
          </p:cNvPr>
          <p:cNvSpPr txBox="1"/>
          <p:nvPr/>
        </p:nvSpPr>
        <p:spPr>
          <a:xfrm>
            <a:off x="6659397" y="4099594"/>
            <a:ext cx="1130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En</a:t>
            </a:r>
            <a:r>
              <a:rPr lang="en-US" sz="1400" b="1" dirty="0"/>
              <a:t> </a:t>
            </a:r>
            <a:r>
              <a:rPr lang="en-US" sz="1400" b="1" dirty="0" err="1"/>
              <a:t>tiempo</a:t>
            </a:r>
            <a:r>
              <a:rPr lang="en-US" sz="1400" b="1" dirty="0"/>
              <a:t> Real</a:t>
            </a:r>
            <a:endParaRPr lang="es-EC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DF7BE2-3A2C-4CF5-BFC1-5A36506EF7ED}"/>
              </a:ext>
            </a:extLst>
          </p:cNvPr>
          <p:cNvSpPr txBox="1"/>
          <p:nvPr/>
        </p:nvSpPr>
        <p:spPr>
          <a:xfrm>
            <a:off x="7289616" y="2619871"/>
            <a:ext cx="1130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Información</a:t>
            </a:r>
            <a:r>
              <a:rPr lang="en-US" sz="1400" b="1" dirty="0"/>
              <a:t> </a:t>
            </a:r>
            <a:r>
              <a:rPr lang="en-US" sz="1400" b="1" dirty="0" err="1"/>
              <a:t>segura</a:t>
            </a:r>
            <a:endParaRPr lang="es-EC" sz="1400" b="1" dirty="0"/>
          </a:p>
        </p:txBody>
      </p:sp>
    </p:spTree>
    <p:extLst>
      <p:ext uri="{BB962C8B-B14F-4D97-AF65-F5344CB8AC3E}">
        <p14:creationId xmlns:p14="http://schemas.microsoft.com/office/powerpoint/2010/main" val="174565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CBFA76-5653-476D-A6B1-19BA8DB43CC6}"/>
              </a:ext>
            </a:extLst>
          </p:cNvPr>
          <p:cNvSpPr/>
          <p:nvPr/>
        </p:nvSpPr>
        <p:spPr>
          <a:xfrm>
            <a:off x="955040" y="2281021"/>
            <a:ext cx="5050585" cy="32257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2FC8A4-C94D-4392-9C9D-9645BA55710C}"/>
              </a:ext>
            </a:extLst>
          </p:cNvPr>
          <p:cNvSpPr/>
          <p:nvPr/>
        </p:nvSpPr>
        <p:spPr>
          <a:xfrm>
            <a:off x="-289560" y="618979"/>
            <a:ext cx="12792222" cy="894861"/>
          </a:xfrm>
          <a:prstGeom prst="rect">
            <a:avLst/>
          </a:prstGeom>
          <a:gradFill flip="none" rotWithShape="1">
            <a:gsLst>
              <a:gs pos="0">
                <a:srgbClr val="D6D4D4"/>
              </a:gs>
              <a:gs pos="75000">
                <a:schemeClr val="bg2">
                  <a:lumMod val="75000"/>
                </a:schemeClr>
              </a:gs>
              <a:gs pos="100000">
                <a:srgbClr val="A5A1A1"/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99B7C2BE-E861-4067-AB3C-587F821B3817}"/>
              </a:ext>
            </a:extLst>
          </p:cNvPr>
          <p:cNvSpPr txBox="1">
            <a:spLocks/>
          </p:cNvSpPr>
          <p:nvPr/>
        </p:nvSpPr>
        <p:spPr>
          <a:xfrm>
            <a:off x="482600" y="693779"/>
            <a:ext cx="4759960" cy="11350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-EC" sz="3200" b="1" dirty="0">
                <a:solidFill>
                  <a:srgbClr val="434343"/>
                </a:solidFill>
                <a:latin typeface="Exo2-LightItalic" panose="00000400000000000000" pitchFamily="50" charset="0"/>
              </a:rPr>
              <a:t>OBJETIVO ESPE</a:t>
            </a:r>
            <a:r>
              <a:rPr lang="en-US" sz="3200" b="1" dirty="0">
                <a:solidFill>
                  <a:srgbClr val="434343"/>
                </a:solidFill>
                <a:latin typeface="Exo2-LightItalic" panose="00000400000000000000" pitchFamily="50" charset="0"/>
              </a:rPr>
              <a:t>CÍ</a:t>
            </a:r>
            <a:r>
              <a:rPr lang="es-EC" sz="3200" b="1" dirty="0">
                <a:solidFill>
                  <a:srgbClr val="434343"/>
                </a:solidFill>
                <a:latin typeface="Exo2-LightItalic" panose="00000400000000000000" pitchFamily="50" charset="0"/>
              </a:rPr>
              <a:t>FICO 3</a:t>
            </a:r>
            <a:endParaRPr lang="es-EC" sz="1800" dirty="0">
              <a:solidFill>
                <a:srgbClr val="00000A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endParaRPr lang="es-EC" sz="3200" b="1" dirty="0">
              <a:solidFill>
                <a:srgbClr val="434343"/>
              </a:solidFill>
              <a:latin typeface="Exo2-LightItalic" panose="000004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5E7B6-A084-49E5-848B-E89F0959B990}"/>
              </a:ext>
            </a:extLst>
          </p:cNvPr>
          <p:cNvSpPr txBox="1"/>
          <p:nvPr/>
        </p:nvSpPr>
        <p:spPr>
          <a:xfrm>
            <a:off x="543560" y="2261372"/>
            <a:ext cx="5369560" cy="1414041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449580" marR="0" indent="63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00000A"/>
                </a:solidFill>
                <a:effectLst/>
                <a:latin typeface="Exo 2 Semi Bold" panose="00000700000000000000" pitchFamily="50" charset="0"/>
                <a:ea typeface="Times New Roman" panose="02020603050405020304" pitchFamily="18" charset="0"/>
              </a:defRPr>
            </a:lvl1pPr>
          </a:lstStyle>
          <a:p>
            <a:r>
              <a:rPr lang="es-EC" dirty="0"/>
              <a:t>Generar alertas en tiempo real cuándo una sección del edificio excede el aforo de personas permitido.</a:t>
            </a:r>
          </a:p>
        </p:txBody>
      </p:sp>
      <p:pic>
        <p:nvPicPr>
          <p:cNvPr id="9" name="Picture 2" descr="Alert, message, notification icon - Free download">
            <a:extLst>
              <a:ext uri="{FF2B5EF4-FFF2-40B4-BE49-F238E27FC236}">
                <a16:creationId xmlns:a16="http://schemas.microsoft.com/office/drawing/2014/main" id="{77BBACB1-ED25-451B-8D41-61CB312A0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174" y="3525692"/>
            <a:ext cx="2204555" cy="214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B675E2-4611-45E5-AC64-1F9ED7382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945" t="411" r="1772" b="492"/>
          <a:stretch/>
        </p:blipFill>
        <p:spPr>
          <a:xfrm>
            <a:off x="9279064" y="1595120"/>
            <a:ext cx="2430336" cy="5161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1A40F2-1087-4A29-95BA-28037FBD6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1569" y="1950720"/>
            <a:ext cx="2227813" cy="422126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2E006F-6EFA-49B0-9FE7-4B5D79FC0F9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-1894840" y="6033817"/>
            <a:ext cx="7365998" cy="0"/>
          </a:xfrm>
          <a:prstGeom prst="line">
            <a:avLst/>
          </a:prstGeom>
          <a:ln w="28575">
            <a:solidFill>
              <a:srgbClr val="EF7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16DD412-014F-4F95-8EE8-8BC531F240F7}"/>
              </a:ext>
            </a:extLst>
          </p:cNvPr>
          <p:cNvSpPr/>
          <p:nvPr/>
        </p:nvSpPr>
        <p:spPr>
          <a:xfrm>
            <a:off x="5471158" y="5841793"/>
            <a:ext cx="381965" cy="384048"/>
          </a:xfrm>
          <a:prstGeom prst="ellipse">
            <a:avLst/>
          </a:prstGeom>
          <a:solidFill>
            <a:srgbClr val="EF7F1B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70ADED-7140-46CD-8C6A-E069E573D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945" t="411" r="1772" b="492"/>
          <a:stretch/>
        </p:blipFill>
        <p:spPr>
          <a:xfrm>
            <a:off x="6629720" y="1601199"/>
            <a:ext cx="2430336" cy="5161280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E258165-967D-4C72-96D0-5CF106D72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81" y="1958831"/>
            <a:ext cx="2227813" cy="4460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B6E34-BD1E-4E19-BF85-C82D419847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644" y="6171981"/>
            <a:ext cx="2278149" cy="35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1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D80736-B148-449E-9505-F418ACEF583E}"/>
              </a:ext>
            </a:extLst>
          </p:cNvPr>
          <p:cNvSpPr/>
          <p:nvPr/>
        </p:nvSpPr>
        <p:spPr>
          <a:xfrm>
            <a:off x="-289560" y="618979"/>
            <a:ext cx="12792222" cy="894861"/>
          </a:xfrm>
          <a:prstGeom prst="rect">
            <a:avLst/>
          </a:prstGeom>
          <a:gradFill flip="none" rotWithShape="1">
            <a:gsLst>
              <a:gs pos="0">
                <a:srgbClr val="D6D4D4"/>
              </a:gs>
              <a:gs pos="75000">
                <a:schemeClr val="bg2">
                  <a:lumMod val="75000"/>
                </a:schemeClr>
              </a:gs>
              <a:gs pos="100000">
                <a:srgbClr val="A5A1A1"/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879747"/>
              </p:ext>
            </p:extLst>
          </p:nvPr>
        </p:nvGraphicFramePr>
        <p:xfrm>
          <a:off x="6451600" y="3155444"/>
          <a:ext cx="4716780" cy="267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505359"/>
              </p:ext>
            </p:extLst>
          </p:nvPr>
        </p:nvGraphicFramePr>
        <p:xfrm>
          <a:off x="883920" y="3155444"/>
          <a:ext cx="4679950" cy="267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88F084-A056-4B3B-BE58-6E6BA385888E}"/>
              </a:ext>
            </a:extLst>
          </p:cNvPr>
          <p:cNvSpPr txBox="1"/>
          <p:nvPr/>
        </p:nvSpPr>
        <p:spPr>
          <a:xfrm>
            <a:off x="6350002" y="2129246"/>
            <a:ext cx="4958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C" sz="1600" b="1" dirty="0">
                <a:solidFill>
                  <a:srgbClr val="00000A"/>
                </a:solidFill>
                <a:effectLst/>
                <a:latin typeface="Exo 2 Extra Light" panose="000003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Promedios de capturas de tiempo que toma la desactivación de una alerta al pasar de un exceso de dispositivos a una cantidad permitida por AP.</a:t>
            </a:r>
            <a:endParaRPr lang="es-EC" sz="1600" dirty="0">
              <a:latin typeface="Exo 2 Extra Light" panose="00000300000000000000" pitchFamily="50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C85B0-95DD-4CB4-B7C3-E7FE4D557230}"/>
              </a:ext>
            </a:extLst>
          </p:cNvPr>
          <p:cNvSpPr txBox="1"/>
          <p:nvPr/>
        </p:nvSpPr>
        <p:spPr>
          <a:xfrm>
            <a:off x="744855" y="2129245"/>
            <a:ext cx="4958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 b="1">
                <a:solidFill>
                  <a:srgbClr val="00000A"/>
                </a:solidFill>
                <a:effectLst/>
                <a:latin typeface="Exo 2 Extra Light" panose="00000300000000000000" pitchFamily="50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r>
              <a:rPr lang="es-EC" dirty="0"/>
              <a:t>Promedios de capturas del tiempo que toma generar una alerta al superarse el aforo máximo por AP.</a:t>
            </a:r>
          </a:p>
        </p:txBody>
      </p:sp>
      <p:sp>
        <p:nvSpPr>
          <p:cNvPr id="12" name="Google Shape;137;p28">
            <a:extLst>
              <a:ext uri="{FF2B5EF4-FFF2-40B4-BE49-F238E27FC236}">
                <a16:creationId xmlns:a16="http://schemas.microsoft.com/office/drawing/2014/main" id="{AA596DC3-29FC-4FDD-8FDD-6D8E3F364DD9}"/>
              </a:ext>
            </a:extLst>
          </p:cNvPr>
          <p:cNvSpPr txBox="1">
            <a:spLocks/>
          </p:cNvSpPr>
          <p:nvPr/>
        </p:nvSpPr>
        <p:spPr>
          <a:xfrm>
            <a:off x="568960" y="693779"/>
            <a:ext cx="4104640" cy="11350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434343"/>
                </a:solidFill>
                <a:effectLst/>
                <a:latin typeface="Exo2-LightItalic" panose="00000400000000000000" pitchFamily="50" charset="0"/>
                <a:ea typeface="Times New Roman" panose="02020603050405020304" pitchFamily="18" charset="0"/>
              </a:rPr>
              <a:t>RESULTADOS</a:t>
            </a:r>
            <a:endParaRPr lang="es-EC" sz="1800" dirty="0">
              <a:solidFill>
                <a:srgbClr val="00000A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endParaRPr lang="es-EC" sz="3200" b="1" dirty="0">
              <a:solidFill>
                <a:srgbClr val="434343"/>
              </a:solidFill>
              <a:latin typeface="Exo2-LightItalic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98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9938A0-708C-482B-8E67-423BC48AD8B4}"/>
              </a:ext>
            </a:extLst>
          </p:cNvPr>
          <p:cNvSpPr/>
          <p:nvPr/>
        </p:nvSpPr>
        <p:spPr>
          <a:xfrm>
            <a:off x="-289560" y="618979"/>
            <a:ext cx="12792222" cy="894861"/>
          </a:xfrm>
          <a:prstGeom prst="rect">
            <a:avLst/>
          </a:prstGeom>
          <a:gradFill flip="none" rotWithShape="1">
            <a:gsLst>
              <a:gs pos="0">
                <a:srgbClr val="D6D4D4"/>
              </a:gs>
              <a:gs pos="75000">
                <a:schemeClr val="bg2">
                  <a:lumMod val="75000"/>
                </a:schemeClr>
              </a:gs>
              <a:gs pos="100000">
                <a:srgbClr val="A5A1A1"/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19792F4E-D2AB-452A-BA61-E3E746DE66FB}"/>
              </a:ext>
            </a:extLst>
          </p:cNvPr>
          <p:cNvSpPr txBox="1">
            <a:spLocks/>
          </p:cNvSpPr>
          <p:nvPr/>
        </p:nvSpPr>
        <p:spPr>
          <a:xfrm>
            <a:off x="568960" y="693779"/>
            <a:ext cx="4104640" cy="11350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434343"/>
                </a:solidFill>
                <a:effectLst/>
                <a:latin typeface="Exo2-LightItalic" panose="00000400000000000000" pitchFamily="50" charset="0"/>
                <a:ea typeface="Times New Roman" panose="02020603050405020304" pitchFamily="18" charset="0"/>
              </a:rPr>
              <a:t>RESULTADOS</a:t>
            </a:r>
            <a:endParaRPr lang="es-EC" sz="1800" dirty="0">
              <a:solidFill>
                <a:srgbClr val="00000A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endParaRPr lang="es-EC" sz="3200" b="1" dirty="0">
              <a:solidFill>
                <a:srgbClr val="434343"/>
              </a:solidFill>
              <a:latin typeface="Exo2-LightItalic" panose="00000400000000000000" pitchFamily="50" charset="0"/>
            </a:endParaRPr>
          </a:p>
        </p:txBody>
      </p:sp>
      <p:pic>
        <p:nvPicPr>
          <p:cNvPr id="8" name="Imagen 6">
            <a:extLst>
              <a:ext uri="{FF2B5EF4-FFF2-40B4-BE49-F238E27FC236}">
                <a16:creationId xmlns:a16="http://schemas.microsoft.com/office/drawing/2014/main" id="{45B9138C-AC24-4155-8874-B299508C29D6}"/>
              </a:ext>
            </a:extLst>
          </p:cNvPr>
          <p:cNvPicPr/>
          <p:nvPr/>
        </p:nvPicPr>
        <p:blipFill rotWithShape="1">
          <a:blip r:embed="rId2"/>
          <a:srcRect l="4130" t="6057" r="15098" b="4824"/>
          <a:stretch/>
        </p:blipFill>
        <p:spPr bwMode="auto">
          <a:xfrm>
            <a:off x="335671" y="1788160"/>
            <a:ext cx="5659120" cy="2250440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7">
            <a:extLst>
              <a:ext uri="{FF2B5EF4-FFF2-40B4-BE49-F238E27FC236}">
                <a16:creationId xmlns:a16="http://schemas.microsoft.com/office/drawing/2014/main" id="{9993657B-B849-4C7A-A335-4FDE6AD6B4C8}"/>
              </a:ext>
            </a:extLst>
          </p:cNvPr>
          <p:cNvPicPr/>
          <p:nvPr/>
        </p:nvPicPr>
        <p:blipFill rotWithShape="1">
          <a:blip r:embed="rId3"/>
          <a:srcRect l="4416" t="8339" r="10535" b="4931"/>
          <a:stretch/>
        </p:blipFill>
        <p:spPr bwMode="auto">
          <a:xfrm>
            <a:off x="6197600" y="1788160"/>
            <a:ext cx="5659120" cy="2250440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8">
            <a:extLst>
              <a:ext uri="{FF2B5EF4-FFF2-40B4-BE49-F238E27FC236}">
                <a16:creationId xmlns:a16="http://schemas.microsoft.com/office/drawing/2014/main" id="{578FA888-451E-4C33-8790-17C76D64E001}"/>
              </a:ext>
            </a:extLst>
          </p:cNvPr>
          <p:cNvPicPr/>
          <p:nvPr/>
        </p:nvPicPr>
        <p:blipFill rotWithShape="1">
          <a:blip r:embed="rId4"/>
          <a:srcRect l="3561" t="8146" r="9372" b="5509"/>
          <a:stretch/>
        </p:blipFill>
        <p:spPr bwMode="auto">
          <a:xfrm>
            <a:off x="335671" y="4269740"/>
            <a:ext cx="5659120" cy="2250440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9">
            <a:extLst>
              <a:ext uri="{FF2B5EF4-FFF2-40B4-BE49-F238E27FC236}">
                <a16:creationId xmlns:a16="http://schemas.microsoft.com/office/drawing/2014/main" id="{58DBAB15-ED05-44A1-B570-536AF42C6903}"/>
              </a:ext>
            </a:extLst>
          </p:cNvPr>
          <p:cNvPicPr/>
          <p:nvPr/>
        </p:nvPicPr>
        <p:blipFill rotWithShape="1">
          <a:blip r:embed="rId5"/>
          <a:srcRect l="3419" t="4882" r="12108" b="6850"/>
          <a:stretch/>
        </p:blipFill>
        <p:spPr bwMode="auto">
          <a:xfrm>
            <a:off x="6197600" y="4269740"/>
            <a:ext cx="5659120" cy="2250440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809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ED3CE4E8-F391-4863-A2C5-C73F987C114B}"/>
              </a:ext>
            </a:extLst>
          </p:cNvPr>
          <p:cNvSpPr txBox="1">
            <a:spLocks/>
          </p:cNvSpPr>
          <p:nvPr/>
        </p:nvSpPr>
        <p:spPr>
          <a:xfrm>
            <a:off x="497840" y="723285"/>
            <a:ext cx="3586480" cy="6119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434343"/>
                </a:solidFill>
                <a:effectLst/>
                <a:latin typeface="Exo2-LightItalic" panose="00000400000000000000" pitchFamily="50" charset="0"/>
                <a:ea typeface="Times New Roman" panose="02020603050405020304" pitchFamily="18" charset="0"/>
              </a:rPr>
              <a:t>C0NCLUSIONES</a:t>
            </a:r>
            <a:endParaRPr lang="es-EC" sz="3200" b="1" dirty="0">
              <a:solidFill>
                <a:srgbClr val="434343"/>
              </a:solidFill>
              <a:latin typeface="Exo2-LightItalic" panose="000004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5069D-C84F-4603-8584-F23D45D8BDAA}"/>
              </a:ext>
            </a:extLst>
          </p:cNvPr>
          <p:cNvSpPr txBox="1"/>
          <p:nvPr/>
        </p:nvSpPr>
        <p:spPr>
          <a:xfrm>
            <a:off x="1036320" y="2832407"/>
            <a:ext cx="10186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LA APLICACION NO DETECTA SMARTPHONES QUE CON LA INTERFAZ WI-FI APAFGADA Y QUE NO SE HAN CONECTADO A UNA RED WIFI DEL EDIFICO.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0CFFD-6726-440E-8F74-6590F81BD647}"/>
              </a:ext>
            </a:extLst>
          </p:cNvPr>
          <p:cNvSpPr txBox="1"/>
          <p:nvPr/>
        </p:nvSpPr>
        <p:spPr>
          <a:xfrm>
            <a:off x="1036320" y="1674614"/>
            <a:ext cx="841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EL TIEMPO DE RESPUESTA DEL MECANISMO DE ALERTAS ES R</a:t>
            </a:r>
            <a:r>
              <a:rPr lang="en-US" dirty="0"/>
              <a:t>ÁPIDO</a:t>
            </a:r>
            <a:endParaRPr lang="es-EC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C37DD-4A3F-4EA3-BA42-FF87810D7A42}"/>
              </a:ext>
            </a:extLst>
          </p:cNvPr>
          <p:cNvSpPr txBox="1"/>
          <p:nvPr/>
        </p:nvSpPr>
        <p:spPr>
          <a:xfrm>
            <a:off x="1026159" y="4731271"/>
            <a:ext cx="101965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AL ENTRAR AL EDIFICO SE RECOMIENDA A LAS PERSONAS QUE SIEMPRE MANTENGAN LA TARJETA WI-FI DE SMARTPHONE HABILITADA YA QUE SI SE CONECTAN Y DESCONECTAN HAY UN TIEMPO INDEFINIDO QUE LA RED TARDA EN QUITAR EL SMARTPHONE DE SU LISTA DE CLIENTES CONECTADOS.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E29326-1358-4686-92DF-FC8E3FD2420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-122402" y="1292245"/>
            <a:ext cx="10963120" cy="0"/>
          </a:xfrm>
          <a:prstGeom prst="line">
            <a:avLst/>
          </a:prstGeom>
          <a:ln w="28575">
            <a:solidFill>
              <a:srgbClr val="EF7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A47C247-7631-4A20-9D2D-674B68320EAD}"/>
              </a:ext>
            </a:extLst>
          </p:cNvPr>
          <p:cNvSpPr/>
          <p:nvPr/>
        </p:nvSpPr>
        <p:spPr>
          <a:xfrm>
            <a:off x="10840718" y="1100221"/>
            <a:ext cx="381965" cy="384048"/>
          </a:xfrm>
          <a:prstGeom prst="ellipse">
            <a:avLst/>
          </a:prstGeom>
          <a:solidFill>
            <a:srgbClr val="EF7F1B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7BC116-EFF9-4CAB-8ED0-38C5DC37E15D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-122402" y="4469175"/>
            <a:ext cx="10963120" cy="0"/>
          </a:xfrm>
          <a:prstGeom prst="line">
            <a:avLst/>
          </a:prstGeom>
          <a:ln w="28575">
            <a:solidFill>
              <a:srgbClr val="EF7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E0FA107-0C76-4AA2-AB8E-F084BF6DCEFC}"/>
              </a:ext>
            </a:extLst>
          </p:cNvPr>
          <p:cNvSpPr/>
          <p:nvPr/>
        </p:nvSpPr>
        <p:spPr>
          <a:xfrm>
            <a:off x="10840718" y="4277151"/>
            <a:ext cx="381965" cy="384048"/>
          </a:xfrm>
          <a:prstGeom prst="ellipse">
            <a:avLst/>
          </a:prstGeom>
          <a:solidFill>
            <a:srgbClr val="EF7F1B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5854FA-9BD4-497F-8165-AF64A1D8D771}"/>
              </a:ext>
            </a:extLst>
          </p:cNvPr>
          <p:cNvSpPr txBox="1"/>
          <p:nvPr/>
        </p:nvSpPr>
        <p:spPr>
          <a:xfrm>
            <a:off x="589280" y="3944859"/>
            <a:ext cx="640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2800" b="1" dirty="0">
                <a:solidFill>
                  <a:srgbClr val="434343"/>
                </a:solidFill>
                <a:effectLst/>
                <a:latin typeface="Exo2-LightItalic" panose="00000400000000000000" pitchFamily="50" charset="0"/>
                <a:ea typeface="Times New Roman" panose="02020603050405020304" pitchFamily="18" charset="0"/>
              </a:rPr>
              <a:t>RECOMENDACIONES</a:t>
            </a:r>
            <a:endParaRPr lang="es-EC" sz="1600" dirty="0">
              <a:solidFill>
                <a:srgbClr val="00000A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A82CCC-67BC-4A65-94F0-7E5F13A0C830}"/>
              </a:ext>
            </a:extLst>
          </p:cNvPr>
          <p:cNvSpPr txBox="1"/>
          <p:nvPr/>
        </p:nvSpPr>
        <p:spPr>
          <a:xfrm>
            <a:off x="1005840" y="2227841"/>
            <a:ext cx="7020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NO HABRÁN MACS DUPLICADAS EN UN AREA Y NI ENTRE AREAS.</a:t>
            </a:r>
          </a:p>
        </p:txBody>
      </p:sp>
    </p:spTree>
    <p:extLst>
      <p:ext uri="{BB962C8B-B14F-4D97-AF65-F5344CB8AC3E}">
        <p14:creationId xmlns:p14="http://schemas.microsoft.com/office/powerpoint/2010/main" val="264461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7;p28">
            <a:extLst>
              <a:ext uri="{FF2B5EF4-FFF2-40B4-BE49-F238E27FC236}">
                <a16:creationId xmlns:a16="http://schemas.microsoft.com/office/drawing/2014/main" id="{FA880BAF-0EA2-487E-99D5-0765A314FDF5}"/>
              </a:ext>
            </a:extLst>
          </p:cNvPr>
          <p:cNvSpPr txBox="1">
            <a:spLocks/>
          </p:cNvSpPr>
          <p:nvPr/>
        </p:nvSpPr>
        <p:spPr>
          <a:xfrm>
            <a:off x="4442460" y="2428240"/>
            <a:ext cx="3307080" cy="12801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6000" b="1" dirty="0">
                <a:solidFill>
                  <a:srgbClr val="434343"/>
                </a:solidFill>
                <a:effectLst/>
                <a:latin typeface="Exo2-LightItalic" panose="00000400000000000000" pitchFamily="50" charset="0"/>
                <a:ea typeface="Times New Roman" panose="02020603050405020304" pitchFamily="18" charset="0"/>
              </a:rPr>
              <a:t>GRACIAS</a:t>
            </a:r>
            <a:endParaRPr lang="es-EC" sz="6000" b="1" dirty="0">
              <a:solidFill>
                <a:srgbClr val="434343"/>
              </a:solidFill>
              <a:latin typeface="Exo2-LightItalic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892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702E8B20BE5841B612FF0512A60C7F" ma:contentTypeVersion="9" ma:contentTypeDescription="Crear nuevo documento." ma:contentTypeScope="" ma:versionID="e23d69ef995c000e5d748b5a501f64ff">
  <xsd:schema xmlns:xsd="http://www.w3.org/2001/XMLSchema" xmlns:xs="http://www.w3.org/2001/XMLSchema" xmlns:p="http://schemas.microsoft.com/office/2006/metadata/properties" xmlns:ns2="67d8aaf1-1bc9-4eda-96f5-f94efc1e85af" targetNamespace="http://schemas.microsoft.com/office/2006/metadata/properties" ma:root="true" ma:fieldsID="0bf67f16922454f38943641b6e1e4759" ns2:_="">
    <xsd:import namespace="67d8aaf1-1bc9-4eda-96f5-f94efc1e85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d8aaf1-1bc9-4eda-96f5-f94efc1e85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BECB5D-C18E-4317-9CB6-D41620B489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7BF751-A472-479D-89B1-3A7137E236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d8aaf1-1bc9-4eda-96f5-f94efc1e85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B434DF-A382-4AC3-806A-136E919AE861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documentManagement/types"/>
    <ds:schemaRef ds:uri="67d8aaf1-1bc9-4eda-96f5-f94efc1e85a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</TotalTime>
  <Words>332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Exo 2 Extra Light</vt:lpstr>
      <vt:lpstr>Exo 2 Semi Bold</vt:lpstr>
      <vt:lpstr>Exo2-LightItalic</vt:lpstr>
      <vt:lpstr>Exo2-Thin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Jefferson Javier Pazmino Mendoza</cp:lastModifiedBy>
  <cp:revision>1</cp:revision>
  <dcterms:created xsi:type="dcterms:W3CDTF">2021-01-26T20:51:12Z</dcterms:created>
  <dcterms:modified xsi:type="dcterms:W3CDTF">2021-01-27T20:56:11Z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0x01010030702E8B20BE5841B612FF0512A60C7F</vt:lpwstr>
  </property>
</Properties>
</file>